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89" r:id="rId2"/>
    <p:sldMasterId id="2147483673" r:id="rId3"/>
  </p:sldMasterIdLst>
  <p:notesMasterIdLst>
    <p:notesMasterId r:id="rId14"/>
  </p:notesMasterIdLst>
  <p:sldIdLst>
    <p:sldId id="348" r:id="rId4"/>
    <p:sldId id="259" r:id="rId5"/>
    <p:sldId id="343" r:id="rId6"/>
    <p:sldId id="311" r:id="rId7"/>
    <p:sldId id="310" r:id="rId8"/>
    <p:sldId id="325" r:id="rId9"/>
    <p:sldId id="319" r:id="rId10"/>
    <p:sldId id="317" r:id="rId11"/>
    <p:sldId id="329" r:id="rId12"/>
    <p:sldId id="32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485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288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8/6/26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0456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728509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2389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-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132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142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2670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2820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6271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295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8572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316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74" r:id="rId3"/>
    <p:sldLayoutId id="2147483691" r:id="rId4"/>
    <p:sldLayoutId id="2147483692" r:id="rId5"/>
    <p:sldLayoutId id="2147483693" r:id="rId6"/>
    <p:sldLayoutId id="2147483695" r:id="rId7"/>
    <p:sldLayoutId id="2147483694" r:id="rId8"/>
    <p:sldLayoutId id="2147483696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6096000" y="2898216"/>
            <a:ext cx="5501375" cy="24006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The Effect of GenAI on Islamic Banking Students’ Writing Performance, Critical  Thinking Skill, and Motivational Writing  </a:t>
            </a:r>
            <a:endParaRPr lang="en-ID" sz="2400" dirty="0">
              <a:solidFill>
                <a:schemeClr val="bg1"/>
              </a:solidFill>
            </a:endParaRPr>
          </a:p>
          <a:p>
            <a:pPr algn="r"/>
            <a:endParaRPr lang="en-US" sz="5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6096065" y="5247545"/>
            <a:ext cx="5501309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867" b="1" dirty="0">
                <a:solidFill>
                  <a:schemeClr val="bg1"/>
                </a:solidFill>
                <a:cs typeface="Arial" pitchFamily="34" charset="0"/>
              </a:rPr>
              <a:t>Helaluddin</a:t>
            </a:r>
          </a:p>
          <a:p>
            <a:pPr algn="r"/>
            <a:r>
              <a:rPr lang="en-US" altLang="ko-KR" sz="1867" b="1" dirty="0">
                <a:solidFill>
                  <a:schemeClr val="bg1"/>
                </a:solidFill>
                <a:cs typeface="Arial" pitchFamily="34" charset="0"/>
              </a:rPr>
              <a:t>UIN Sultan Maulana Hasanuddin  Banten</a:t>
            </a:r>
            <a:endParaRPr lang="ko-KR" altLang="en-US" sz="1867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299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Calisto MT" panose="02040603050505030304" pitchFamily="18" charset="77"/>
              </a:rPr>
              <a:t>Background</a:t>
            </a:r>
          </a:p>
        </p:txBody>
      </p:sp>
      <p:sp>
        <p:nvSpPr>
          <p:cNvPr id="4" name="사각형: 둥근 위쪽 모서리 34">
            <a:extLst>
              <a:ext uri="{FF2B5EF4-FFF2-40B4-BE49-F238E27FC236}">
                <a16:creationId xmlns:a16="http://schemas.microsoft.com/office/drawing/2014/main" id="{7EB414FE-9C61-4F44-BAC8-B46DF4D3DE4C}"/>
              </a:ext>
            </a:extLst>
          </p:cNvPr>
          <p:cNvSpPr/>
          <p:nvPr/>
        </p:nvSpPr>
        <p:spPr>
          <a:xfrm rot="16200000">
            <a:off x="2210295" y="2378981"/>
            <a:ext cx="874800" cy="1900800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ight Arrow 6">
            <a:extLst>
              <a:ext uri="{FF2B5EF4-FFF2-40B4-BE49-F238E27FC236}">
                <a16:creationId xmlns:a16="http://schemas.microsoft.com/office/drawing/2014/main" id="{D4BE351C-C6A3-4679-BB85-1C041CAE0E79}"/>
              </a:ext>
            </a:extLst>
          </p:cNvPr>
          <p:cNvSpPr/>
          <p:nvPr/>
        </p:nvSpPr>
        <p:spPr>
          <a:xfrm>
            <a:off x="8335335" y="2455558"/>
            <a:ext cx="2240049" cy="1745697"/>
          </a:xfrm>
          <a:prstGeom prst="rightArrow">
            <a:avLst>
              <a:gd name="adj1" fmla="val 50000"/>
              <a:gd name="adj2" fmla="val 4953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DA5ACB-2571-42A0-9471-755382D11951}"/>
              </a:ext>
            </a:extLst>
          </p:cNvPr>
          <p:cNvSpPr/>
          <p:nvPr/>
        </p:nvSpPr>
        <p:spPr>
          <a:xfrm>
            <a:off x="6755800" y="2891982"/>
            <a:ext cx="1579534" cy="8728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EF6EB3-0F48-40D9-A803-13C454138954}"/>
              </a:ext>
            </a:extLst>
          </p:cNvPr>
          <p:cNvSpPr/>
          <p:nvPr/>
        </p:nvSpPr>
        <p:spPr>
          <a:xfrm>
            <a:off x="5176266" y="2891982"/>
            <a:ext cx="1579534" cy="8728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FB238F-FAAF-411C-9783-DC9A641E81BA}"/>
              </a:ext>
            </a:extLst>
          </p:cNvPr>
          <p:cNvSpPr/>
          <p:nvPr/>
        </p:nvSpPr>
        <p:spPr>
          <a:xfrm>
            <a:off x="3596732" y="2891982"/>
            <a:ext cx="1579534" cy="8728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직사각형 113">
            <a:extLst>
              <a:ext uri="{FF2B5EF4-FFF2-40B4-BE49-F238E27FC236}">
                <a16:creationId xmlns:a16="http://schemas.microsoft.com/office/drawing/2014/main" id="{2B27D56F-BF5F-43EB-90EB-66EF1DBB5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1363" y="3082179"/>
            <a:ext cx="14293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3th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16" name="직사각형 113">
            <a:extLst>
              <a:ext uri="{FF2B5EF4-FFF2-40B4-BE49-F238E27FC236}">
                <a16:creationId xmlns:a16="http://schemas.microsoft.com/office/drawing/2014/main" id="{3BF22086-867B-4FC4-A5E1-FDA46392E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7256" y="3082179"/>
            <a:ext cx="14293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5th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18" name="직사각형 113">
            <a:extLst>
              <a:ext uri="{FF2B5EF4-FFF2-40B4-BE49-F238E27FC236}">
                <a16:creationId xmlns:a16="http://schemas.microsoft.com/office/drawing/2014/main" id="{AA0578FC-72FE-41C3-87B7-FF78CB4089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0897" y="3082179"/>
            <a:ext cx="14293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4th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20" name="직사각형 113">
            <a:extLst>
              <a:ext uri="{FF2B5EF4-FFF2-40B4-BE49-F238E27FC236}">
                <a16:creationId xmlns:a16="http://schemas.microsoft.com/office/drawing/2014/main" id="{54A453D1-F724-4922-AC5D-201BB1986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29" y="3082179"/>
            <a:ext cx="14293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2th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22" name="직사각형 113">
            <a:extLst>
              <a:ext uri="{FF2B5EF4-FFF2-40B4-BE49-F238E27FC236}">
                <a16:creationId xmlns:a16="http://schemas.microsoft.com/office/drawing/2014/main" id="{1EB5A88A-97D0-4386-976A-3D6E33057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501" y="3082179"/>
            <a:ext cx="14293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charset="0"/>
              </a:rPr>
              <a:t>1th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24" name="Rectangle 9">
            <a:extLst>
              <a:ext uri="{FF2B5EF4-FFF2-40B4-BE49-F238E27FC236}">
                <a16:creationId xmlns:a16="http://schemas.microsoft.com/office/drawing/2014/main" id="{AA038CAA-5099-49CE-8DB7-2E8B10F75154}"/>
              </a:ext>
            </a:extLst>
          </p:cNvPr>
          <p:cNvSpPr/>
          <p:nvPr/>
        </p:nvSpPr>
        <p:spPr>
          <a:xfrm>
            <a:off x="2444867" y="2131013"/>
            <a:ext cx="512139" cy="479408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C0DE87-4A54-4881-B95D-3C18A8D0751F}"/>
              </a:ext>
            </a:extLst>
          </p:cNvPr>
          <p:cNvGrpSpPr/>
          <p:nvPr/>
        </p:nvGrpSpPr>
        <p:grpSpPr>
          <a:xfrm>
            <a:off x="3970277" y="1993534"/>
            <a:ext cx="832443" cy="661394"/>
            <a:chOff x="4002843" y="1987306"/>
            <a:chExt cx="832443" cy="661394"/>
          </a:xfrm>
        </p:grpSpPr>
        <p:sp>
          <p:nvSpPr>
            <p:cNvPr id="26" name="Rectangle 18">
              <a:extLst>
                <a:ext uri="{FF2B5EF4-FFF2-40B4-BE49-F238E27FC236}">
                  <a16:creationId xmlns:a16="http://schemas.microsoft.com/office/drawing/2014/main" id="{B268D1EE-3F38-44CA-A294-BDDDF62446A6}"/>
                </a:ext>
              </a:extLst>
            </p:cNvPr>
            <p:cNvSpPr/>
            <p:nvPr/>
          </p:nvSpPr>
          <p:spPr>
            <a:xfrm>
              <a:off x="4002843" y="1987306"/>
              <a:ext cx="832443" cy="661394"/>
            </a:xfrm>
            <a:custGeom>
              <a:avLst/>
              <a:gdLst/>
              <a:ahLst/>
              <a:cxnLst/>
              <a:rect l="l" t="t" r="r" b="b"/>
              <a:pathLst>
                <a:path w="3240000" h="2574247">
                  <a:moveTo>
                    <a:pt x="2393400" y="1814089"/>
                  </a:moveTo>
                  <a:cubicBezTo>
                    <a:pt x="2363577" y="1814089"/>
                    <a:pt x="2339400" y="1838266"/>
                    <a:pt x="2339400" y="1868089"/>
                  </a:cubicBezTo>
                  <a:cubicBezTo>
                    <a:pt x="2339400" y="1897912"/>
                    <a:pt x="2363577" y="1922089"/>
                    <a:pt x="2393400" y="1922089"/>
                  </a:cubicBezTo>
                  <a:lnTo>
                    <a:pt x="2573400" y="1922089"/>
                  </a:lnTo>
                  <a:cubicBezTo>
                    <a:pt x="2603223" y="1922089"/>
                    <a:pt x="2627400" y="1897912"/>
                    <a:pt x="2627400" y="1868089"/>
                  </a:cubicBezTo>
                  <a:cubicBezTo>
                    <a:pt x="2627400" y="1838266"/>
                    <a:pt x="2603223" y="1814089"/>
                    <a:pt x="2573400" y="1814089"/>
                  </a:cubicBezTo>
                  <a:close/>
                  <a:moveTo>
                    <a:pt x="173344" y="1814089"/>
                  </a:moveTo>
                  <a:cubicBezTo>
                    <a:pt x="143521" y="1814089"/>
                    <a:pt x="119344" y="1838266"/>
                    <a:pt x="119344" y="1868089"/>
                  </a:cubicBezTo>
                  <a:cubicBezTo>
                    <a:pt x="119344" y="1897912"/>
                    <a:pt x="143521" y="1922089"/>
                    <a:pt x="173344" y="1922089"/>
                  </a:cubicBezTo>
                  <a:lnTo>
                    <a:pt x="353344" y="1922089"/>
                  </a:lnTo>
                  <a:cubicBezTo>
                    <a:pt x="383167" y="1922089"/>
                    <a:pt x="407344" y="1897912"/>
                    <a:pt x="407344" y="1868089"/>
                  </a:cubicBezTo>
                  <a:cubicBezTo>
                    <a:pt x="407344" y="1838266"/>
                    <a:pt x="383167" y="1814089"/>
                    <a:pt x="353344" y="1814089"/>
                  </a:cubicBezTo>
                  <a:close/>
                  <a:moveTo>
                    <a:pt x="2933496" y="1796081"/>
                  </a:moveTo>
                  <a:cubicBezTo>
                    <a:pt x="2893727" y="1796081"/>
                    <a:pt x="2861488" y="1828320"/>
                    <a:pt x="2861488" y="1868089"/>
                  </a:cubicBezTo>
                  <a:cubicBezTo>
                    <a:pt x="2861488" y="1907858"/>
                    <a:pt x="2893727" y="1940097"/>
                    <a:pt x="2933496" y="1940097"/>
                  </a:cubicBezTo>
                  <a:cubicBezTo>
                    <a:pt x="2973265" y="1940097"/>
                    <a:pt x="3005504" y="1907858"/>
                    <a:pt x="3005504" y="1868089"/>
                  </a:cubicBezTo>
                  <a:cubicBezTo>
                    <a:pt x="3005504" y="1828320"/>
                    <a:pt x="2973265" y="1796081"/>
                    <a:pt x="2933496" y="1796081"/>
                  </a:cubicBezTo>
                  <a:close/>
                  <a:moveTo>
                    <a:pt x="119344" y="122856"/>
                  </a:moveTo>
                  <a:lnTo>
                    <a:pt x="119344" y="1728192"/>
                  </a:lnTo>
                  <a:lnTo>
                    <a:pt x="3120656" y="1728192"/>
                  </a:lnTo>
                  <a:lnTo>
                    <a:pt x="3120656" y="122856"/>
                  </a:lnTo>
                  <a:close/>
                  <a:moveTo>
                    <a:pt x="0" y="0"/>
                  </a:moveTo>
                  <a:lnTo>
                    <a:pt x="3240000" y="0"/>
                  </a:lnTo>
                  <a:lnTo>
                    <a:pt x="3240000" y="2016224"/>
                  </a:lnTo>
                  <a:lnTo>
                    <a:pt x="1812079" y="2016224"/>
                  </a:lnTo>
                  <a:lnTo>
                    <a:pt x="1857107" y="2320159"/>
                  </a:lnTo>
                  <a:lnTo>
                    <a:pt x="2357140" y="2320159"/>
                  </a:lnTo>
                  <a:cubicBezTo>
                    <a:pt x="2427304" y="2320159"/>
                    <a:pt x="2484184" y="2377039"/>
                    <a:pt x="2484184" y="2447203"/>
                  </a:cubicBezTo>
                  <a:lnTo>
                    <a:pt x="2484184" y="2574247"/>
                  </a:lnTo>
                  <a:lnTo>
                    <a:pt x="755992" y="2574247"/>
                  </a:lnTo>
                  <a:lnTo>
                    <a:pt x="755992" y="2447203"/>
                  </a:lnTo>
                  <a:cubicBezTo>
                    <a:pt x="755992" y="2377039"/>
                    <a:pt x="812872" y="2320159"/>
                    <a:pt x="883036" y="2320159"/>
                  </a:cubicBezTo>
                  <a:lnTo>
                    <a:pt x="1382894" y="2320159"/>
                  </a:lnTo>
                  <a:lnTo>
                    <a:pt x="1427922" y="2016224"/>
                  </a:lnTo>
                  <a:lnTo>
                    <a:pt x="0" y="20162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56D5450-40E2-487C-83E4-7179253A3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6776" y="2182747"/>
              <a:ext cx="589749" cy="110877"/>
            </a:xfrm>
            <a:custGeom>
              <a:avLst/>
              <a:gdLst/>
              <a:ahLst/>
              <a:cxnLst/>
              <a:rect l="l" t="t" r="r" b="b"/>
              <a:pathLst>
                <a:path w="589749" h="110877">
                  <a:moveTo>
                    <a:pt x="553417" y="44276"/>
                  </a:moveTo>
                  <a:cubicBezTo>
                    <a:pt x="548853" y="44276"/>
                    <a:pt x="545083" y="45938"/>
                    <a:pt x="542106" y="49262"/>
                  </a:cubicBezTo>
                  <a:cubicBezTo>
                    <a:pt x="539130" y="52586"/>
                    <a:pt x="537666" y="57101"/>
                    <a:pt x="537716" y="62806"/>
                  </a:cubicBezTo>
                  <a:lnTo>
                    <a:pt x="568970" y="62806"/>
                  </a:lnTo>
                  <a:cubicBezTo>
                    <a:pt x="568821" y="56753"/>
                    <a:pt x="567258" y="52152"/>
                    <a:pt x="564282" y="49002"/>
                  </a:cubicBezTo>
                  <a:cubicBezTo>
                    <a:pt x="561305" y="45852"/>
                    <a:pt x="557684" y="44276"/>
                    <a:pt x="553417" y="44276"/>
                  </a:cubicBezTo>
                  <a:close/>
                  <a:moveTo>
                    <a:pt x="124792" y="44276"/>
                  </a:moveTo>
                  <a:cubicBezTo>
                    <a:pt x="120228" y="44276"/>
                    <a:pt x="116458" y="45938"/>
                    <a:pt x="113481" y="49262"/>
                  </a:cubicBezTo>
                  <a:cubicBezTo>
                    <a:pt x="110505" y="52586"/>
                    <a:pt x="109041" y="57101"/>
                    <a:pt x="109091" y="62806"/>
                  </a:cubicBezTo>
                  <a:lnTo>
                    <a:pt x="140345" y="62806"/>
                  </a:lnTo>
                  <a:cubicBezTo>
                    <a:pt x="140196" y="56753"/>
                    <a:pt x="138633" y="52152"/>
                    <a:pt x="135657" y="49002"/>
                  </a:cubicBezTo>
                  <a:cubicBezTo>
                    <a:pt x="132680" y="45852"/>
                    <a:pt x="129059" y="44276"/>
                    <a:pt x="124792" y="44276"/>
                  </a:cubicBezTo>
                  <a:close/>
                  <a:moveTo>
                    <a:pt x="445815" y="30063"/>
                  </a:moveTo>
                  <a:lnTo>
                    <a:pt x="466725" y="30063"/>
                  </a:lnTo>
                  <a:lnTo>
                    <a:pt x="466725" y="109091"/>
                  </a:lnTo>
                  <a:lnTo>
                    <a:pt x="445815" y="109091"/>
                  </a:lnTo>
                  <a:close/>
                  <a:moveTo>
                    <a:pt x="170259" y="30063"/>
                  </a:moveTo>
                  <a:lnTo>
                    <a:pt x="195783" y="30063"/>
                  </a:lnTo>
                  <a:lnTo>
                    <a:pt x="209773" y="51792"/>
                  </a:lnTo>
                  <a:lnTo>
                    <a:pt x="224507" y="30063"/>
                  </a:lnTo>
                  <a:lnTo>
                    <a:pt x="249064" y="30063"/>
                  </a:lnTo>
                  <a:lnTo>
                    <a:pt x="222275" y="67494"/>
                  </a:lnTo>
                  <a:lnTo>
                    <a:pt x="251519" y="109091"/>
                  </a:lnTo>
                  <a:lnTo>
                    <a:pt x="225847" y="109091"/>
                  </a:lnTo>
                  <a:lnTo>
                    <a:pt x="209773" y="84609"/>
                  </a:lnTo>
                  <a:lnTo>
                    <a:pt x="193551" y="109091"/>
                  </a:lnTo>
                  <a:lnTo>
                    <a:pt x="169069" y="109091"/>
                  </a:lnTo>
                  <a:lnTo>
                    <a:pt x="197569" y="68387"/>
                  </a:lnTo>
                  <a:close/>
                  <a:moveTo>
                    <a:pt x="552152" y="28277"/>
                  </a:moveTo>
                  <a:cubicBezTo>
                    <a:pt x="563910" y="28277"/>
                    <a:pt x="573187" y="32159"/>
                    <a:pt x="579983" y="39923"/>
                  </a:cubicBezTo>
                  <a:cubicBezTo>
                    <a:pt x="586780" y="47687"/>
                    <a:pt x="590029" y="59581"/>
                    <a:pt x="589731" y="75605"/>
                  </a:cubicBezTo>
                  <a:lnTo>
                    <a:pt x="537344" y="75605"/>
                  </a:lnTo>
                  <a:cubicBezTo>
                    <a:pt x="537493" y="81806"/>
                    <a:pt x="539179" y="86630"/>
                    <a:pt x="542404" y="90078"/>
                  </a:cubicBezTo>
                  <a:cubicBezTo>
                    <a:pt x="545629" y="93526"/>
                    <a:pt x="549647" y="95250"/>
                    <a:pt x="554459" y="95250"/>
                  </a:cubicBezTo>
                  <a:cubicBezTo>
                    <a:pt x="557733" y="95250"/>
                    <a:pt x="560487" y="94357"/>
                    <a:pt x="562719" y="92571"/>
                  </a:cubicBezTo>
                  <a:cubicBezTo>
                    <a:pt x="564952" y="90785"/>
                    <a:pt x="566638" y="87908"/>
                    <a:pt x="567779" y="83939"/>
                  </a:cubicBezTo>
                  <a:lnTo>
                    <a:pt x="588615" y="87437"/>
                  </a:lnTo>
                  <a:cubicBezTo>
                    <a:pt x="585936" y="95076"/>
                    <a:pt x="581707" y="100893"/>
                    <a:pt x="575928" y="104887"/>
                  </a:cubicBezTo>
                  <a:cubicBezTo>
                    <a:pt x="570148" y="108880"/>
                    <a:pt x="562917" y="110877"/>
                    <a:pt x="554236" y="110877"/>
                  </a:cubicBezTo>
                  <a:cubicBezTo>
                    <a:pt x="540494" y="110877"/>
                    <a:pt x="530324" y="106387"/>
                    <a:pt x="523726" y="97408"/>
                  </a:cubicBezTo>
                  <a:cubicBezTo>
                    <a:pt x="518517" y="90215"/>
                    <a:pt x="515913" y="81136"/>
                    <a:pt x="515913" y="70173"/>
                  </a:cubicBezTo>
                  <a:cubicBezTo>
                    <a:pt x="515913" y="57076"/>
                    <a:pt x="519336" y="46819"/>
                    <a:pt x="526182" y="39402"/>
                  </a:cubicBezTo>
                  <a:cubicBezTo>
                    <a:pt x="533028" y="31986"/>
                    <a:pt x="541685" y="28277"/>
                    <a:pt x="552152" y="28277"/>
                  </a:cubicBezTo>
                  <a:close/>
                  <a:moveTo>
                    <a:pt x="123527" y="28277"/>
                  </a:moveTo>
                  <a:cubicBezTo>
                    <a:pt x="135285" y="28277"/>
                    <a:pt x="144562" y="32159"/>
                    <a:pt x="151358" y="39923"/>
                  </a:cubicBezTo>
                  <a:cubicBezTo>
                    <a:pt x="158155" y="47687"/>
                    <a:pt x="161404" y="59581"/>
                    <a:pt x="161106" y="75605"/>
                  </a:cubicBezTo>
                  <a:lnTo>
                    <a:pt x="108719" y="75605"/>
                  </a:lnTo>
                  <a:cubicBezTo>
                    <a:pt x="108868" y="81806"/>
                    <a:pt x="110554" y="86630"/>
                    <a:pt x="113779" y="90078"/>
                  </a:cubicBezTo>
                  <a:cubicBezTo>
                    <a:pt x="117004" y="93526"/>
                    <a:pt x="121022" y="95250"/>
                    <a:pt x="125834" y="95250"/>
                  </a:cubicBezTo>
                  <a:cubicBezTo>
                    <a:pt x="129108" y="95250"/>
                    <a:pt x="131862" y="94357"/>
                    <a:pt x="134094" y="92571"/>
                  </a:cubicBezTo>
                  <a:cubicBezTo>
                    <a:pt x="136327" y="90785"/>
                    <a:pt x="138013" y="87908"/>
                    <a:pt x="139154" y="83939"/>
                  </a:cubicBezTo>
                  <a:lnTo>
                    <a:pt x="159990" y="87437"/>
                  </a:lnTo>
                  <a:cubicBezTo>
                    <a:pt x="157311" y="95076"/>
                    <a:pt x="153082" y="100893"/>
                    <a:pt x="147303" y="104887"/>
                  </a:cubicBezTo>
                  <a:cubicBezTo>
                    <a:pt x="141523" y="108880"/>
                    <a:pt x="134293" y="110877"/>
                    <a:pt x="125611" y="110877"/>
                  </a:cubicBezTo>
                  <a:cubicBezTo>
                    <a:pt x="111869" y="110877"/>
                    <a:pt x="101699" y="106387"/>
                    <a:pt x="95101" y="97408"/>
                  </a:cubicBezTo>
                  <a:cubicBezTo>
                    <a:pt x="89892" y="90215"/>
                    <a:pt x="87288" y="81136"/>
                    <a:pt x="87288" y="70173"/>
                  </a:cubicBezTo>
                  <a:cubicBezTo>
                    <a:pt x="87288" y="57076"/>
                    <a:pt x="90711" y="46819"/>
                    <a:pt x="97557" y="39402"/>
                  </a:cubicBezTo>
                  <a:cubicBezTo>
                    <a:pt x="104403" y="31986"/>
                    <a:pt x="113060" y="28277"/>
                    <a:pt x="123527" y="28277"/>
                  </a:cubicBezTo>
                  <a:close/>
                  <a:moveTo>
                    <a:pt x="286792" y="2158"/>
                  </a:moveTo>
                  <a:lnTo>
                    <a:pt x="286792" y="30063"/>
                  </a:lnTo>
                  <a:lnTo>
                    <a:pt x="301079" y="30063"/>
                  </a:lnTo>
                  <a:lnTo>
                    <a:pt x="301079" y="46732"/>
                  </a:lnTo>
                  <a:lnTo>
                    <a:pt x="286792" y="46732"/>
                  </a:lnTo>
                  <a:lnTo>
                    <a:pt x="286792" y="78581"/>
                  </a:lnTo>
                  <a:cubicBezTo>
                    <a:pt x="286792" y="85031"/>
                    <a:pt x="286928" y="88788"/>
                    <a:pt x="287201" y="89855"/>
                  </a:cubicBezTo>
                  <a:cubicBezTo>
                    <a:pt x="287474" y="90922"/>
                    <a:pt x="288094" y="91802"/>
                    <a:pt x="289061" y="92497"/>
                  </a:cubicBezTo>
                  <a:cubicBezTo>
                    <a:pt x="290029" y="93191"/>
                    <a:pt x="291207" y="93539"/>
                    <a:pt x="292596" y="93539"/>
                  </a:cubicBezTo>
                  <a:cubicBezTo>
                    <a:pt x="294531" y="93539"/>
                    <a:pt x="297334" y="92869"/>
                    <a:pt x="301005" y="91529"/>
                  </a:cubicBezTo>
                  <a:lnTo>
                    <a:pt x="302791" y="107752"/>
                  </a:lnTo>
                  <a:cubicBezTo>
                    <a:pt x="297929" y="109835"/>
                    <a:pt x="292422" y="110877"/>
                    <a:pt x="286271" y="110877"/>
                  </a:cubicBezTo>
                  <a:cubicBezTo>
                    <a:pt x="282501" y="110877"/>
                    <a:pt x="279102" y="110245"/>
                    <a:pt x="276076" y="108980"/>
                  </a:cubicBezTo>
                  <a:cubicBezTo>
                    <a:pt x="273050" y="107714"/>
                    <a:pt x="270830" y="106077"/>
                    <a:pt x="269416" y="104068"/>
                  </a:cubicBezTo>
                  <a:cubicBezTo>
                    <a:pt x="268002" y="102059"/>
                    <a:pt x="267022" y="99343"/>
                    <a:pt x="266477" y="95920"/>
                  </a:cubicBezTo>
                  <a:cubicBezTo>
                    <a:pt x="266030" y="93489"/>
                    <a:pt x="265807" y="88578"/>
                    <a:pt x="265807" y="81186"/>
                  </a:cubicBezTo>
                  <a:lnTo>
                    <a:pt x="265807" y="46732"/>
                  </a:lnTo>
                  <a:lnTo>
                    <a:pt x="256208" y="46732"/>
                  </a:lnTo>
                  <a:lnTo>
                    <a:pt x="256208" y="30063"/>
                  </a:lnTo>
                  <a:lnTo>
                    <a:pt x="265807" y="30063"/>
                  </a:lnTo>
                  <a:lnTo>
                    <a:pt x="265807" y="14362"/>
                  </a:lnTo>
                  <a:close/>
                  <a:moveTo>
                    <a:pt x="483915" y="0"/>
                  </a:moveTo>
                  <a:lnTo>
                    <a:pt x="504825" y="0"/>
                  </a:lnTo>
                  <a:lnTo>
                    <a:pt x="504825" y="109091"/>
                  </a:lnTo>
                  <a:lnTo>
                    <a:pt x="483915" y="109091"/>
                  </a:lnTo>
                  <a:close/>
                  <a:moveTo>
                    <a:pt x="445815" y="0"/>
                  </a:moveTo>
                  <a:lnTo>
                    <a:pt x="466725" y="0"/>
                  </a:lnTo>
                  <a:lnTo>
                    <a:pt x="466725" y="19348"/>
                  </a:lnTo>
                  <a:lnTo>
                    <a:pt x="445815" y="19348"/>
                  </a:lnTo>
                  <a:close/>
                  <a:moveTo>
                    <a:pt x="350862" y="0"/>
                  </a:moveTo>
                  <a:lnTo>
                    <a:pt x="425648" y="0"/>
                  </a:lnTo>
                  <a:lnTo>
                    <a:pt x="425648" y="18455"/>
                  </a:lnTo>
                  <a:lnTo>
                    <a:pt x="372889" y="18455"/>
                  </a:lnTo>
                  <a:lnTo>
                    <a:pt x="372889" y="44276"/>
                  </a:lnTo>
                  <a:lnTo>
                    <a:pt x="418430" y="44276"/>
                  </a:lnTo>
                  <a:lnTo>
                    <a:pt x="418430" y="62731"/>
                  </a:lnTo>
                  <a:lnTo>
                    <a:pt x="372889" y="62731"/>
                  </a:lnTo>
                  <a:lnTo>
                    <a:pt x="372889" y="109091"/>
                  </a:lnTo>
                  <a:lnTo>
                    <a:pt x="350862" y="109091"/>
                  </a:lnTo>
                  <a:close/>
                  <a:moveTo>
                    <a:pt x="0" y="0"/>
                  </a:moveTo>
                  <a:lnTo>
                    <a:pt x="86692" y="0"/>
                  </a:lnTo>
                  <a:lnTo>
                    <a:pt x="86692" y="18455"/>
                  </a:lnTo>
                  <a:lnTo>
                    <a:pt x="54397" y="18455"/>
                  </a:lnTo>
                  <a:lnTo>
                    <a:pt x="54397" y="109091"/>
                  </a:lnTo>
                  <a:lnTo>
                    <a:pt x="32370" y="109091"/>
                  </a:lnTo>
                  <a:lnTo>
                    <a:pt x="32370" y="18455"/>
                  </a:lnTo>
                  <a:lnTo>
                    <a:pt x="0" y="184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0E59C55-B353-40CD-93A9-4AB03FF87596}"/>
              </a:ext>
            </a:extLst>
          </p:cNvPr>
          <p:cNvGrpSpPr/>
          <p:nvPr/>
        </p:nvGrpSpPr>
        <p:grpSpPr>
          <a:xfrm>
            <a:off x="5683857" y="1993534"/>
            <a:ext cx="596412" cy="710732"/>
            <a:chOff x="5683857" y="1993534"/>
            <a:chExt cx="596412" cy="710732"/>
          </a:xfrm>
        </p:grpSpPr>
        <p:sp>
          <p:nvSpPr>
            <p:cNvPr id="43" name="Rounded Rectangle 12">
              <a:extLst>
                <a:ext uri="{FF2B5EF4-FFF2-40B4-BE49-F238E27FC236}">
                  <a16:creationId xmlns:a16="http://schemas.microsoft.com/office/drawing/2014/main" id="{983FAB98-7DEB-4862-9194-DF8325D408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83857" y="1993534"/>
              <a:ext cx="596412" cy="710732"/>
            </a:xfrm>
            <a:custGeom>
              <a:avLst/>
              <a:gdLst/>
              <a:ahLst/>
              <a:cxnLst/>
              <a:rect l="l" t="t" r="r" b="b"/>
              <a:pathLst>
                <a:path w="3312367" h="3947283">
                  <a:moveTo>
                    <a:pt x="2537615" y="3705909"/>
                  </a:moveTo>
                  <a:cubicBezTo>
                    <a:pt x="2512344" y="3705909"/>
                    <a:pt x="2491857" y="3726396"/>
                    <a:pt x="2491857" y="3751667"/>
                  </a:cubicBezTo>
                  <a:cubicBezTo>
                    <a:pt x="2491857" y="3776938"/>
                    <a:pt x="2512344" y="3797425"/>
                    <a:pt x="2537615" y="3797425"/>
                  </a:cubicBezTo>
                  <a:lnTo>
                    <a:pt x="2762175" y="3797425"/>
                  </a:lnTo>
                  <a:cubicBezTo>
                    <a:pt x="2787446" y="3797425"/>
                    <a:pt x="2807933" y="3776938"/>
                    <a:pt x="2807933" y="3751667"/>
                  </a:cubicBezTo>
                  <a:cubicBezTo>
                    <a:pt x="2807933" y="3726396"/>
                    <a:pt x="2787446" y="3705909"/>
                    <a:pt x="2762175" y="3705909"/>
                  </a:cubicBezTo>
                  <a:close/>
                  <a:moveTo>
                    <a:pt x="1141114" y="3408594"/>
                  </a:moveTo>
                  <a:cubicBezTo>
                    <a:pt x="1097903" y="3408594"/>
                    <a:pt x="1062874" y="3443623"/>
                    <a:pt x="1062874" y="3486834"/>
                  </a:cubicBezTo>
                  <a:cubicBezTo>
                    <a:pt x="1062874" y="3530045"/>
                    <a:pt x="1097903" y="3565073"/>
                    <a:pt x="1141114" y="3565073"/>
                  </a:cubicBezTo>
                  <a:lnTo>
                    <a:pt x="1525078" y="3565074"/>
                  </a:lnTo>
                  <a:cubicBezTo>
                    <a:pt x="1568289" y="3565074"/>
                    <a:pt x="1603318" y="3530045"/>
                    <a:pt x="1603318" y="3486834"/>
                  </a:cubicBezTo>
                  <a:lnTo>
                    <a:pt x="1603319" y="3486834"/>
                  </a:lnTo>
                  <a:cubicBezTo>
                    <a:pt x="1603319" y="3443623"/>
                    <a:pt x="1568290" y="3408594"/>
                    <a:pt x="1525079" y="3408594"/>
                  </a:cubicBezTo>
                  <a:close/>
                  <a:moveTo>
                    <a:pt x="2129393" y="1705414"/>
                  </a:moveTo>
                  <a:lnTo>
                    <a:pt x="2129393" y="3580170"/>
                  </a:lnTo>
                  <a:lnTo>
                    <a:pt x="3126216" y="3580170"/>
                  </a:lnTo>
                  <a:lnTo>
                    <a:pt x="3126216" y="1705414"/>
                  </a:lnTo>
                  <a:close/>
                  <a:moveTo>
                    <a:pt x="2481193" y="1533789"/>
                  </a:moveTo>
                  <a:cubicBezTo>
                    <a:pt x="2462682" y="1533789"/>
                    <a:pt x="2447676" y="1548795"/>
                    <a:pt x="2447676" y="1567306"/>
                  </a:cubicBezTo>
                  <a:lnTo>
                    <a:pt x="2447676" y="1572258"/>
                  </a:lnTo>
                  <a:cubicBezTo>
                    <a:pt x="2447676" y="1590769"/>
                    <a:pt x="2462682" y="1605775"/>
                    <a:pt x="2481193" y="1605775"/>
                  </a:cubicBezTo>
                  <a:lnTo>
                    <a:pt x="2774415" y="1605775"/>
                  </a:lnTo>
                  <a:cubicBezTo>
                    <a:pt x="2792926" y="1605775"/>
                    <a:pt x="2807932" y="1590769"/>
                    <a:pt x="2807932" y="1572258"/>
                  </a:cubicBezTo>
                  <a:lnTo>
                    <a:pt x="2807932" y="1567306"/>
                  </a:lnTo>
                  <a:cubicBezTo>
                    <a:pt x="2807932" y="1548795"/>
                    <a:pt x="2792926" y="1533789"/>
                    <a:pt x="2774415" y="1533789"/>
                  </a:cubicBezTo>
                  <a:close/>
                  <a:moveTo>
                    <a:pt x="2113478" y="1418392"/>
                  </a:moveTo>
                  <a:lnTo>
                    <a:pt x="3142130" y="1418392"/>
                  </a:lnTo>
                  <a:cubicBezTo>
                    <a:pt x="3236149" y="1418392"/>
                    <a:pt x="3312367" y="1494610"/>
                    <a:pt x="3312367" y="1588629"/>
                  </a:cubicBezTo>
                  <a:lnTo>
                    <a:pt x="3312367" y="3777046"/>
                  </a:lnTo>
                  <a:cubicBezTo>
                    <a:pt x="3312367" y="3871065"/>
                    <a:pt x="3236149" y="3947283"/>
                    <a:pt x="3142130" y="3947283"/>
                  </a:cubicBezTo>
                  <a:lnTo>
                    <a:pt x="2113478" y="3947283"/>
                  </a:lnTo>
                  <a:cubicBezTo>
                    <a:pt x="2019459" y="3947283"/>
                    <a:pt x="1943241" y="3871065"/>
                    <a:pt x="1943241" y="3777046"/>
                  </a:cubicBezTo>
                  <a:lnTo>
                    <a:pt x="1943241" y="1588629"/>
                  </a:lnTo>
                  <a:cubicBezTo>
                    <a:pt x="1943241" y="1494610"/>
                    <a:pt x="2019459" y="1418392"/>
                    <a:pt x="2113478" y="1418392"/>
                  </a:cubicBezTo>
                  <a:close/>
                  <a:moveTo>
                    <a:pt x="1006317" y="157391"/>
                  </a:moveTo>
                  <a:cubicBezTo>
                    <a:pt x="987806" y="157391"/>
                    <a:pt x="972800" y="172397"/>
                    <a:pt x="972800" y="190908"/>
                  </a:cubicBezTo>
                  <a:lnTo>
                    <a:pt x="972800" y="195860"/>
                  </a:lnTo>
                  <a:cubicBezTo>
                    <a:pt x="972800" y="214371"/>
                    <a:pt x="987806" y="229377"/>
                    <a:pt x="1006317" y="229377"/>
                  </a:cubicBezTo>
                  <a:lnTo>
                    <a:pt x="1659876" y="229377"/>
                  </a:lnTo>
                  <a:cubicBezTo>
                    <a:pt x="1678387" y="229377"/>
                    <a:pt x="1693393" y="214371"/>
                    <a:pt x="1693393" y="195860"/>
                  </a:cubicBezTo>
                  <a:lnTo>
                    <a:pt x="1693393" y="190908"/>
                  </a:lnTo>
                  <a:cubicBezTo>
                    <a:pt x="1693393" y="172397"/>
                    <a:pt x="1678387" y="157391"/>
                    <a:pt x="1659876" y="157391"/>
                  </a:cubicBezTo>
                  <a:close/>
                  <a:moveTo>
                    <a:pt x="264780" y="0"/>
                  </a:moveTo>
                  <a:lnTo>
                    <a:pt x="2401413" y="0"/>
                  </a:lnTo>
                  <a:cubicBezTo>
                    <a:pt x="2547647" y="0"/>
                    <a:pt x="2666193" y="118546"/>
                    <a:pt x="2666193" y="264780"/>
                  </a:cubicBezTo>
                  <a:lnTo>
                    <a:pt x="2666193" y="1345374"/>
                  </a:lnTo>
                  <a:lnTo>
                    <a:pt x="2369517" y="1345374"/>
                  </a:lnTo>
                  <a:lnTo>
                    <a:pt x="2369517" y="366783"/>
                  </a:lnTo>
                  <a:lnTo>
                    <a:pt x="296676" y="366783"/>
                  </a:lnTo>
                  <a:lnTo>
                    <a:pt x="296676" y="3219873"/>
                  </a:lnTo>
                  <a:lnTo>
                    <a:pt x="1867527" y="3219873"/>
                  </a:lnTo>
                  <a:lnTo>
                    <a:pt x="1867527" y="3778374"/>
                  </a:lnTo>
                  <a:lnTo>
                    <a:pt x="264780" y="3778374"/>
                  </a:lnTo>
                  <a:cubicBezTo>
                    <a:pt x="118546" y="3778374"/>
                    <a:pt x="0" y="3659828"/>
                    <a:pt x="0" y="3513594"/>
                  </a:cubicBezTo>
                  <a:lnTo>
                    <a:pt x="0" y="264780"/>
                  </a:lnTo>
                  <a:cubicBezTo>
                    <a:pt x="0" y="118546"/>
                    <a:pt x="118546" y="0"/>
                    <a:pt x="2647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45" name="Frame 1">
              <a:extLst>
                <a:ext uri="{FF2B5EF4-FFF2-40B4-BE49-F238E27FC236}">
                  <a16:creationId xmlns:a16="http://schemas.microsoft.com/office/drawing/2014/main" id="{C3EBE64B-E1D3-456D-AD7B-590318E33D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20945" y="2188975"/>
              <a:ext cx="301638" cy="301638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0" y="2700080"/>
                  </a:moveTo>
                  <a:lnTo>
                    <a:pt x="569408" y="2700080"/>
                  </a:lnTo>
                  <a:lnTo>
                    <a:pt x="569408" y="3390592"/>
                  </a:lnTo>
                  <a:lnTo>
                    <a:pt x="3390592" y="3390592"/>
                  </a:lnTo>
                  <a:lnTo>
                    <a:pt x="3390592" y="2700080"/>
                  </a:lnTo>
                  <a:lnTo>
                    <a:pt x="3960000" y="2700080"/>
                  </a:lnTo>
                  <a:lnTo>
                    <a:pt x="3960000" y="3960000"/>
                  </a:lnTo>
                  <a:lnTo>
                    <a:pt x="0" y="3960000"/>
                  </a:lnTo>
                  <a:close/>
                  <a:moveTo>
                    <a:pt x="1530791" y="0"/>
                  </a:moveTo>
                  <a:lnTo>
                    <a:pt x="2429209" y="0"/>
                  </a:lnTo>
                  <a:lnTo>
                    <a:pt x="2429209" y="2108456"/>
                  </a:lnTo>
                  <a:lnTo>
                    <a:pt x="2772088" y="2108456"/>
                  </a:lnTo>
                  <a:lnTo>
                    <a:pt x="1980000" y="3198242"/>
                  </a:lnTo>
                  <a:lnTo>
                    <a:pt x="1187912" y="2108456"/>
                  </a:lnTo>
                  <a:lnTo>
                    <a:pt x="1530791" y="210845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8" name="Rounded Rectangle 12">
            <a:extLst>
              <a:ext uri="{FF2B5EF4-FFF2-40B4-BE49-F238E27FC236}">
                <a16:creationId xmlns:a16="http://schemas.microsoft.com/office/drawing/2014/main" id="{4DDED426-4F1D-42D8-8124-35A2BD5E34F7}"/>
              </a:ext>
            </a:extLst>
          </p:cNvPr>
          <p:cNvSpPr>
            <a:spLocks noChangeAspect="1"/>
          </p:cNvSpPr>
          <p:nvPr/>
        </p:nvSpPr>
        <p:spPr>
          <a:xfrm>
            <a:off x="7233167" y="1978102"/>
            <a:ext cx="596412" cy="710732"/>
          </a:xfrm>
          <a:custGeom>
            <a:avLst/>
            <a:gdLst/>
            <a:ahLst/>
            <a:cxnLst/>
            <a:rect l="l" t="t" r="r" b="b"/>
            <a:pathLst>
              <a:path w="3312367" h="3947283">
                <a:moveTo>
                  <a:pt x="2537615" y="3705909"/>
                </a:moveTo>
                <a:cubicBezTo>
                  <a:pt x="2512344" y="3705909"/>
                  <a:pt x="2491857" y="3726396"/>
                  <a:pt x="2491857" y="3751667"/>
                </a:cubicBezTo>
                <a:cubicBezTo>
                  <a:pt x="2491857" y="3776938"/>
                  <a:pt x="2512344" y="3797425"/>
                  <a:pt x="2537615" y="3797425"/>
                </a:cubicBezTo>
                <a:lnTo>
                  <a:pt x="2762175" y="3797425"/>
                </a:lnTo>
                <a:cubicBezTo>
                  <a:pt x="2787446" y="3797425"/>
                  <a:pt x="2807933" y="3776938"/>
                  <a:pt x="2807933" y="3751667"/>
                </a:cubicBezTo>
                <a:cubicBezTo>
                  <a:pt x="2807933" y="3726396"/>
                  <a:pt x="2787446" y="3705909"/>
                  <a:pt x="2762175" y="3705909"/>
                </a:cubicBezTo>
                <a:close/>
                <a:moveTo>
                  <a:pt x="1141114" y="3408594"/>
                </a:moveTo>
                <a:cubicBezTo>
                  <a:pt x="1097903" y="3408594"/>
                  <a:pt x="1062874" y="3443623"/>
                  <a:pt x="1062874" y="3486834"/>
                </a:cubicBezTo>
                <a:cubicBezTo>
                  <a:pt x="1062874" y="3530045"/>
                  <a:pt x="1097903" y="3565073"/>
                  <a:pt x="1141114" y="3565073"/>
                </a:cubicBezTo>
                <a:lnTo>
                  <a:pt x="1525078" y="3565074"/>
                </a:lnTo>
                <a:cubicBezTo>
                  <a:pt x="1568289" y="3565074"/>
                  <a:pt x="1603318" y="3530045"/>
                  <a:pt x="1603318" y="3486834"/>
                </a:cubicBezTo>
                <a:lnTo>
                  <a:pt x="1603319" y="3486834"/>
                </a:lnTo>
                <a:cubicBezTo>
                  <a:pt x="1603319" y="3443623"/>
                  <a:pt x="1568290" y="3408594"/>
                  <a:pt x="1525079" y="3408594"/>
                </a:cubicBezTo>
                <a:close/>
                <a:moveTo>
                  <a:pt x="2129393" y="1705414"/>
                </a:moveTo>
                <a:lnTo>
                  <a:pt x="2129393" y="3580170"/>
                </a:lnTo>
                <a:lnTo>
                  <a:pt x="3126216" y="3580170"/>
                </a:lnTo>
                <a:lnTo>
                  <a:pt x="3126216" y="1705414"/>
                </a:lnTo>
                <a:close/>
                <a:moveTo>
                  <a:pt x="2481193" y="1533789"/>
                </a:moveTo>
                <a:cubicBezTo>
                  <a:pt x="2462682" y="1533789"/>
                  <a:pt x="2447676" y="1548795"/>
                  <a:pt x="2447676" y="1567306"/>
                </a:cubicBezTo>
                <a:lnTo>
                  <a:pt x="2447676" y="1572258"/>
                </a:lnTo>
                <a:cubicBezTo>
                  <a:pt x="2447676" y="1590769"/>
                  <a:pt x="2462682" y="1605775"/>
                  <a:pt x="2481193" y="1605775"/>
                </a:cubicBezTo>
                <a:lnTo>
                  <a:pt x="2774415" y="1605775"/>
                </a:lnTo>
                <a:cubicBezTo>
                  <a:pt x="2792926" y="1605775"/>
                  <a:pt x="2807932" y="1590769"/>
                  <a:pt x="2807932" y="1572258"/>
                </a:cubicBezTo>
                <a:lnTo>
                  <a:pt x="2807932" y="1567306"/>
                </a:lnTo>
                <a:cubicBezTo>
                  <a:pt x="2807932" y="1548795"/>
                  <a:pt x="2792926" y="1533789"/>
                  <a:pt x="2774415" y="1533789"/>
                </a:cubicBezTo>
                <a:close/>
                <a:moveTo>
                  <a:pt x="2113478" y="1418392"/>
                </a:moveTo>
                <a:lnTo>
                  <a:pt x="3142130" y="1418392"/>
                </a:lnTo>
                <a:cubicBezTo>
                  <a:pt x="3236149" y="1418392"/>
                  <a:pt x="3312367" y="1494610"/>
                  <a:pt x="3312367" y="1588629"/>
                </a:cubicBezTo>
                <a:lnTo>
                  <a:pt x="3312367" y="3777046"/>
                </a:lnTo>
                <a:cubicBezTo>
                  <a:pt x="3312367" y="3871065"/>
                  <a:pt x="3236149" y="3947283"/>
                  <a:pt x="3142130" y="3947283"/>
                </a:cubicBezTo>
                <a:lnTo>
                  <a:pt x="2113478" y="3947283"/>
                </a:lnTo>
                <a:cubicBezTo>
                  <a:pt x="2019459" y="3947283"/>
                  <a:pt x="1943241" y="3871065"/>
                  <a:pt x="1943241" y="3777046"/>
                </a:cubicBezTo>
                <a:lnTo>
                  <a:pt x="1943241" y="1588629"/>
                </a:lnTo>
                <a:cubicBezTo>
                  <a:pt x="1943241" y="1494610"/>
                  <a:pt x="2019459" y="1418392"/>
                  <a:pt x="2113478" y="1418392"/>
                </a:cubicBezTo>
                <a:close/>
                <a:moveTo>
                  <a:pt x="1006317" y="157391"/>
                </a:moveTo>
                <a:cubicBezTo>
                  <a:pt x="987806" y="157391"/>
                  <a:pt x="972800" y="172397"/>
                  <a:pt x="972800" y="190908"/>
                </a:cubicBezTo>
                <a:lnTo>
                  <a:pt x="972800" y="195860"/>
                </a:lnTo>
                <a:cubicBezTo>
                  <a:pt x="972800" y="214371"/>
                  <a:pt x="987806" y="229377"/>
                  <a:pt x="1006317" y="229377"/>
                </a:cubicBezTo>
                <a:lnTo>
                  <a:pt x="1659876" y="229377"/>
                </a:lnTo>
                <a:cubicBezTo>
                  <a:pt x="1678387" y="229377"/>
                  <a:pt x="1693393" y="214371"/>
                  <a:pt x="1693393" y="195860"/>
                </a:cubicBezTo>
                <a:lnTo>
                  <a:pt x="1693393" y="190908"/>
                </a:lnTo>
                <a:cubicBezTo>
                  <a:pt x="1693393" y="172397"/>
                  <a:pt x="1678387" y="157391"/>
                  <a:pt x="1659876" y="157391"/>
                </a:cubicBezTo>
                <a:close/>
                <a:moveTo>
                  <a:pt x="264780" y="0"/>
                </a:moveTo>
                <a:lnTo>
                  <a:pt x="2401413" y="0"/>
                </a:lnTo>
                <a:cubicBezTo>
                  <a:pt x="2547647" y="0"/>
                  <a:pt x="2666193" y="118546"/>
                  <a:pt x="2666193" y="264780"/>
                </a:cubicBezTo>
                <a:lnTo>
                  <a:pt x="2666193" y="1345374"/>
                </a:lnTo>
                <a:lnTo>
                  <a:pt x="2369517" y="1345374"/>
                </a:lnTo>
                <a:lnTo>
                  <a:pt x="2369517" y="366783"/>
                </a:lnTo>
                <a:lnTo>
                  <a:pt x="296676" y="366783"/>
                </a:lnTo>
                <a:lnTo>
                  <a:pt x="296676" y="3219873"/>
                </a:lnTo>
                <a:lnTo>
                  <a:pt x="1867527" y="3219873"/>
                </a:lnTo>
                <a:lnTo>
                  <a:pt x="1867527" y="3778374"/>
                </a:lnTo>
                <a:lnTo>
                  <a:pt x="264780" y="3778374"/>
                </a:lnTo>
                <a:cubicBezTo>
                  <a:pt x="118546" y="3778374"/>
                  <a:pt x="0" y="3659828"/>
                  <a:pt x="0" y="3513594"/>
                </a:cubicBezTo>
                <a:lnTo>
                  <a:pt x="0" y="264780"/>
                </a:lnTo>
                <a:cubicBezTo>
                  <a:pt x="0" y="118546"/>
                  <a:pt x="118546" y="0"/>
                  <a:pt x="26478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50" name="Down Arrow 1">
            <a:extLst>
              <a:ext uri="{FF2B5EF4-FFF2-40B4-BE49-F238E27FC236}">
                <a16:creationId xmlns:a16="http://schemas.microsoft.com/office/drawing/2014/main" id="{35525A38-D47C-4844-9EF9-8A2899F149E8}"/>
              </a:ext>
            </a:extLst>
          </p:cNvPr>
          <p:cNvSpPr>
            <a:spLocks noChangeAspect="1"/>
          </p:cNvSpPr>
          <p:nvPr/>
        </p:nvSpPr>
        <p:spPr>
          <a:xfrm rot="10800000" flipH="1">
            <a:off x="7289485" y="2131013"/>
            <a:ext cx="323117" cy="362860"/>
          </a:xfrm>
          <a:custGeom>
            <a:avLst/>
            <a:gdLst/>
            <a:ahLst/>
            <a:cxnLst/>
            <a:rect l="l" t="t" r="r" b="b"/>
            <a:pathLst>
              <a:path w="3496146" h="3926159">
                <a:moveTo>
                  <a:pt x="1476067" y="1782198"/>
                </a:moveTo>
                <a:lnTo>
                  <a:pt x="2085005" y="1782198"/>
                </a:lnTo>
                <a:lnTo>
                  <a:pt x="2085005" y="560436"/>
                </a:lnTo>
                <a:lnTo>
                  <a:pt x="2389473" y="560436"/>
                </a:lnTo>
                <a:lnTo>
                  <a:pt x="1780536" y="0"/>
                </a:lnTo>
                <a:lnTo>
                  <a:pt x="1171598" y="560436"/>
                </a:lnTo>
                <a:lnTo>
                  <a:pt x="1476067" y="560436"/>
                </a:lnTo>
                <a:close/>
                <a:moveTo>
                  <a:pt x="2794909" y="2376264"/>
                </a:moveTo>
                <a:lnTo>
                  <a:pt x="3403846" y="1815828"/>
                </a:lnTo>
                <a:lnTo>
                  <a:pt x="3099377" y="1815828"/>
                </a:lnTo>
                <a:lnTo>
                  <a:pt x="3099377" y="594066"/>
                </a:lnTo>
                <a:lnTo>
                  <a:pt x="2490440" y="594066"/>
                </a:lnTo>
                <a:lnTo>
                  <a:pt x="2490440" y="1815828"/>
                </a:lnTo>
                <a:lnTo>
                  <a:pt x="2185971" y="1815828"/>
                </a:lnTo>
                <a:close/>
                <a:moveTo>
                  <a:pt x="1738539" y="2704452"/>
                </a:moveTo>
                <a:cubicBezTo>
                  <a:pt x="2025742" y="2708651"/>
                  <a:pt x="2249289" y="2617027"/>
                  <a:pt x="2474392" y="2519294"/>
                </a:cubicBezTo>
                <a:cubicBezTo>
                  <a:pt x="2631335" y="2431624"/>
                  <a:pt x="2641220" y="2356014"/>
                  <a:pt x="2614641" y="2282563"/>
                </a:cubicBezTo>
                <a:cubicBezTo>
                  <a:pt x="2582745" y="2203226"/>
                  <a:pt x="2511446" y="2141129"/>
                  <a:pt x="2374721" y="2203680"/>
                </a:cubicBezTo>
                <a:cubicBezTo>
                  <a:pt x="2195292" y="2350932"/>
                  <a:pt x="1621166" y="2470817"/>
                  <a:pt x="1266317" y="2262320"/>
                </a:cubicBezTo>
                <a:cubicBezTo>
                  <a:pt x="1169173" y="2191011"/>
                  <a:pt x="970584" y="2135007"/>
                  <a:pt x="918755" y="2260582"/>
                </a:cubicBezTo>
                <a:cubicBezTo>
                  <a:pt x="905798" y="2301917"/>
                  <a:pt x="901034" y="2336556"/>
                  <a:pt x="904186" y="2366667"/>
                </a:cubicBezTo>
                <a:cubicBezTo>
                  <a:pt x="913642" y="2457000"/>
                  <a:pt x="994333" y="2506589"/>
                  <a:pt x="1138739" y="2574025"/>
                </a:cubicBezTo>
                <a:cubicBezTo>
                  <a:pt x="1370979" y="2664916"/>
                  <a:pt x="1566218" y="2701932"/>
                  <a:pt x="1738539" y="2704452"/>
                </a:cubicBezTo>
                <a:close/>
                <a:moveTo>
                  <a:pt x="1709810" y="3318171"/>
                </a:moveTo>
                <a:cubicBezTo>
                  <a:pt x="2287461" y="3321186"/>
                  <a:pt x="2747532" y="3089987"/>
                  <a:pt x="2907033" y="2982480"/>
                </a:cubicBezTo>
                <a:cubicBezTo>
                  <a:pt x="3019837" y="2919930"/>
                  <a:pt x="3127019" y="2830470"/>
                  <a:pt x="3047283" y="2692494"/>
                </a:cubicBezTo>
                <a:cubicBezTo>
                  <a:pt x="2931427" y="2583612"/>
                  <a:pt x="2859428" y="2623285"/>
                  <a:pt x="2747560" y="2705958"/>
                </a:cubicBezTo>
                <a:cubicBezTo>
                  <a:pt x="2476410" y="2811508"/>
                  <a:pt x="1878339" y="3347087"/>
                  <a:pt x="714142" y="2686413"/>
                </a:cubicBezTo>
                <a:cubicBezTo>
                  <a:pt x="581403" y="2592588"/>
                  <a:pt x="478211" y="2639047"/>
                  <a:pt x="434354" y="2730111"/>
                </a:cubicBezTo>
                <a:cubicBezTo>
                  <a:pt x="423118" y="2754726"/>
                  <a:pt x="419107" y="2778362"/>
                  <a:pt x="421326" y="2801084"/>
                </a:cubicBezTo>
                <a:cubicBezTo>
                  <a:pt x="427982" y="2869247"/>
                  <a:pt x="490703" y="2929162"/>
                  <a:pt x="582577" y="2982481"/>
                </a:cubicBezTo>
                <a:cubicBezTo>
                  <a:pt x="974299" y="3230234"/>
                  <a:pt x="1363219" y="3316361"/>
                  <a:pt x="1709810" y="3318171"/>
                </a:cubicBezTo>
                <a:close/>
                <a:moveTo>
                  <a:pt x="1650124" y="3925606"/>
                </a:moveTo>
                <a:cubicBezTo>
                  <a:pt x="2273556" y="3938577"/>
                  <a:pt x="2858828" y="3722251"/>
                  <a:pt x="3329308" y="3414392"/>
                </a:cubicBezTo>
                <a:cubicBezTo>
                  <a:pt x="3434138" y="3367480"/>
                  <a:pt x="3549293" y="3215474"/>
                  <a:pt x="3469556" y="3100952"/>
                </a:cubicBezTo>
                <a:cubicBezTo>
                  <a:pt x="3361675" y="3005103"/>
                  <a:pt x="3225886" y="3077348"/>
                  <a:pt x="3149901" y="3145689"/>
                </a:cubicBezTo>
                <a:cubicBezTo>
                  <a:pt x="2987266" y="3247333"/>
                  <a:pt x="1796029" y="4146474"/>
                  <a:pt x="297808" y="3098777"/>
                </a:cubicBezTo>
                <a:cubicBezTo>
                  <a:pt x="177029" y="2997135"/>
                  <a:pt x="65861" y="3063139"/>
                  <a:pt x="18020" y="3134657"/>
                </a:cubicBezTo>
                <a:cubicBezTo>
                  <a:pt x="4124" y="3161552"/>
                  <a:pt x="-1298" y="3188690"/>
                  <a:pt x="257" y="3215218"/>
                </a:cubicBezTo>
                <a:cubicBezTo>
                  <a:pt x="4919" y="3294803"/>
                  <a:pt x="72375" y="3368892"/>
                  <a:pt x="162256" y="3414392"/>
                </a:cubicBezTo>
                <a:cubicBezTo>
                  <a:pt x="657258" y="3766720"/>
                  <a:pt x="1165233" y="3915518"/>
                  <a:pt x="1650124" y="392560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E627DEC-3984-4028-AF2F-56D16E465D34}"/>
              </a:ext>
            </a:extLst>
          </p:cNvPr>
          <p:cNvGrpSpPr/>
          <p:nvPr/>
        </p:nvGrpSpPr>
        <p:grpSpPr>
          <a:xfrm>
            <a:off x="8691836" y="1941813"/>
            <a:ext cx="752541" cy="710732"/>
            <a:chOff x="8691836" y="1941813"/>
            <a:chExt cx="752541" cy="710732"/>
          </a:xfrm>
        </p:grpSpPr>
        <p:grpSp>
          <p:nvGrpSpPr>
            <p:cNvPr id="31" name="Graphic 87">
              <a:extLst>
                <a:ext uri="{FF2B5EF4-FFF2-40B4-BE49-F238E27FC236}">
                  <a16:creationId xmlns:a16="http://schemas.microsoft.com/office/drawing/2014/main" id="{2475F2AF-07EE-4E3F-BEFD-9C91CA618973}"/>
                </a:ext>
              </a:extLst>
            </p:cNvPr>
            <p:cNvGrpSpPr/>
            <p:nvPr/>
          </p:nvGrpSpPr>
          <p:grpSpPr>
            <a:xfrm>
              <a:off x="8691836" y="1941813"/>
              <a:ext cx="752541" cy="710732"/>
              <a:chOff x="7058484" y="4842516"/>
              <a:chExt cx="1371600" cy="1295400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182A7E5E-A154-40CD-8C63-0F6253F3D54B}"/>
                  </a:ext>
                </a:extLst>
              </p:cNvPr>
              <p:cNvSpPr/>
              <p:nvPr/>
            </p:nvSpPr>
            <p:spPr>
              <a:xfrm>
                <a:off x="8272236" y="5859034"/>
                <a:ext cx="142875" cy="180975"/>
              </a:xfrm>
              <a:custGeom>
                <a:avLst/>
                <a:gdLst>
                  <a:gd name="connsiteX0" fmla="*/ 101650 w 142875"/>
                  <a:gd name="connsiteY0" fmla="*/ 155057 h 180975"/>
                  <a:gd name="connsiteX1" fmla="*/ 134035 w 142875"/>
                  <a:gd name="connsiteY1" fmla="*/ 69332 h 180975"/>
                  <a:gd name="connsiteX2" fmla="*/ 134035 w 142875"/>
                  <a:gd name="connsiteY2" fmla="*/ 41709 h 180975"/>
                  <a:gd name="connsiteX3" fmla="*/ 115938 w 142875"/>
                  <a:gd name="connsiteY3" fmla="*/ 16944 h 180975"/>
                  <a:gd name="connsiteX4" fmla="*/ 94983 w 142875"/>
                  <a:gd name="connsiteY4" fmla="*/ 9324 h 180975"/>
                  <a:gd name="connsiteX5" fmla="*/ 42595 w 142875"/>
                  <a:gd name="connsiteY5" fmla="*/ 34089 h 180975"/>
                  <a:gd name="connsiteX6" fmla="*/ 10210 w 142875"/>
                  <a:gd name="connsiteY6" fmla="*/ 119814 h 180975"/>
                  <a:gd name="connsiteX7" fmla="*/ 29260 w 142875"/>
                  <a:gd name="connsiteY7" fmla="*/ 172202 h 180975"/>
                  <a:gd name="connsiteX8" fmla="*/ 50215 w 142875"/>
                  <a:gd name="connsiteY8" fmla="*/ 179822 h 180975"/>
                  <a:gd name="connsiteX9" fmla="*/ 92125 w 142875"/>
                  <a:gd name="connsiteY9" fmla="*/ 169344 h 180975"/>
                  <a:gd name="connsiteX10" fmla="*/ 101650 w 142875"/>
                  <a:gd name="connsiteY10" fmla="*/ 155057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2875" h="180975">
                    <a:moveTo>
                      <a:pt x="101650" y="155057"/>
                    </a:moveTo>
                    <a:lnTo>
                      <a:pt x="134035" y="69332"/>
                    </a:lnTo>
                    <a:cubicBezTo>
                      <a:pt x="137845" y="59807"/>
                      <a:pt x="136893" y="50282"/>
                      <a:pt x="134035" y="41709"/>
                    </a:cubicBezTo>
                    <a:cubicBezTo>
                      <a:pt x="130225" y="32184"/>
                      <a:pt x="125463" y="20754"/>
                      <a:pt x="115938" y="16944"/>
                    </a:cubicBezTo>
                    <a:lnTo>
                      <a:pt x="94983" y="9324"/>
                    </a:lnTo>
                    <a:cubicBezTo>
                      <a:pt x="74980" y="1704"/>
                      <a:pt x="50215" y="15039"/>
                      <a:pt x="42595" y="34089"/>
                    </a:cubicBezTo>
                    <a:lnTo>
                      <a:pt x="10210" y="119814"/>
                    </a:lnTo>
                    <a:cubicBezTo>
                      <a:pt x="2590" y="139817"/>
                      <a:pt x="9258" y="164582"/>
                      <a:pt x="29260" y="172202"/>
                    </a:cubicBezTo>
                    <a:lnTo>
                      <a:pt x="50215" y="179822"/>
                    </a:lnTo>
                    <a:cubicBezTo>
                      <a:pt x="63550" y="184584"/>
                      <a:pt x="81648" y="178869"/>
                      <a:pt x="92125" y="169344"/>
                    </a:cubicBezTo>
                    <a:cubicBezTo>
                      <a:pt x="95935" y="165534"/>
                      <a:pt x="99745" y="160772"/>
                      <a:pt x="101650" y="15505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21D2EB97-4600-452E-BB12-982E68352FCF}"/>
                  </a:ext>
                </a:extLst>
              </p:cNvPr>
              <p:cNvSpPr/>
              <p:nvPr/>
            </p:nvSpPr>
            <p:spPr>
              <a:xfrm>
                <a:off x="7072640" y="5859034"/>
                <a:ext cx="142875" cy="180975"/>
              </a:xfrm>
              <a:custGeom>
                <a:avLst/>
                <a:gdLst>
                  <a:gd name="connsiteX0" fmla="*/ 42042 w 142875"/>
                  <a:gd name="connsiteY0" fmla="*/ 155057 h 180975"/>
                  <a:gd name="connsiteX1" fmla="*/ 9657 w 142875"/>
                  <a:gd name="connsiteY1" fmla="*/ 69332 h 180975"/>
                  <a:gd name="connsiteX2" fmla="*/ 9657 w 142875"/>
                  <a:gd name="connsiteY2" fmla="*/ 41709 h 180975"/>
                  <a:gd name="connsiteX3" fmla="*/ 27754 w 142875"/>
                  <a:gd name="connsiteY3" fmla="*/ 16944 h 180975"/>
                  <a:gd name="connsiteX4" fmla="*/ 48709 w 142875"/>
                  <a:gd name="connsiteY4" fmla="*/ 9324 h 180975"/>
                  <a:gd name="connsiteX5" fmla="*/ 101097 w 142875"/>
                  <a:gd name="connsiteY5" fmla="*/ 34089 h 180975"/>
                  <a:gd name="connsiteX6" fmla="*/ 133482 w 142875"/>
                  <a:gd name="connsiteY6" fmla="*/ 119814 h 180975"/>
                  <a:gd name="connsiteX7" fmla="*/ 114432 w 142875"/>
                  <a:gd name="connsiteY7" fmla="*/ 172202 h 180975"/>
                  <a:gd name="connsiteX8" fmla="*/ 93477 w 142875"/>
                  <a:gd name="connsiteY8" fmla="*/ 179822 h 180975"/>
                  <a:gd name="connsiteX9" fmla="*/ 51567 w 142875"/>
                  <a:gd name="connsiteY9" fmla="*/ 169344 h 180975"/>
                  <a:gd name="connsiteX10" fmla="*/ 42042 w 142875"/>
                  <a:gd name="connsiteY10" fmla="*/ 155057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2875" h="180975">
                    <a:moveTo>
                      <a:pt x="42042" y="155057"/>
                    </a:moveTo>
                    <a:lnTo>
                      <a:pt x="9657" y="69332"/>
                    </a:lnTo>
                    <a:cubicBezTo>
                      <a:pt x="5847" y="59807"/>
                      <a:pt x="6799" y="50282"/>
                      <a:pt x="9657" y="41709"/>
                    </a:cubicBezTo>
                    <a:cubicBezTo>
                      <a:pt x="13467" y="32184"/>
                      <a:pt x="18229" y="20754"/>
                      <a:pt x="27754" y="16944"/>
                    </a:cubicBezTo>
                    <a:lnTo>
                      <a:pt x="48709" y="9324"/>
                    </a:lnTo>
                    <a:cubicBezTo>
                      <a:pt x="68712" y="1704"/>
                      <a:pt x="93477" y="15039"/>
                      <a:pt x="101097" y="34089"/>
                    </a:cubicBezTo>
                    <a:lnTo>
                      <a:pt x="133482" y="119814"/>
                    </a:lnTo>
                    <a:cubicBezTo>
                      <a:pt x="141102" y="139817"/>
                      <a:pt x="134434" y="164582"/>
                      <a:pt x="114432" y="172202"/>
                    </a:cubicBezTo>
                    <a:lnTo>
                      <a:pt x="93477" y="179822"/>
                    </a:lnTo>
                    <a:cubicBezTo>
                      <a:pt x="80142" y="184584"/>
                      <a:pt x="62044" y="178869"/>
                      <a:pt x="51567" y="169344"/>
                    </a:cubicBezTo>
                    <a:cubicBezTo>
                      <a:pt x="47757" y="165534"/>
                      <a:pt x="43947" y="160772"/>
                      <a:pt x="42042" y="15505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E5F2802-6593-47F5-8377-5A1333646243}"/>
                  </a:ext>
                </a:extLst>
              </p:cNvPr>
              <p:cNvSpPr/>
              <p:nvPr/>
            </p:nvSpPr>
            <p:spPr>
              <a:xfrm>
                <a:off x="7051340" y="4835372"/>
                <a:ext cx="1381125" cy="962025"/>
              </a:xfrm>
              <a:custGeom>
                <a:avLst/>
                <a:gdLst>
                  <a:gd name="connsiteX0" fmla="*/ 1313021 w 1381125"/>
                  <a:gd name="connsiteY0" fmla="*/ 947261 h 962025"/>
                  <a:gd name="connsiteX1" fmla="*/ 1323499 w 1381125"/>
                  <a:gd name="connsiteY1" fmla="*/ 955834 h 962025"/>
                  <a:gd name="connsiteX2" fmla="*/ 1376839 w 1381125"/>
                  <a:gd name="connsiteY2" fmla="*/ 691039 h 962025"/>
                  <a:gd name="connsiteX3" fmla="*/ 691991 w 1381125"/>
                  <a:gd name="connsiteY3" fmla="*/ 7144 h 962025"/>
                  <a:gd name="connsiteX4" fmla="*/ 7144 w 1381125"/>
                  <a:gd name="connsiteY4" fmla="*/ 691991 h 962025"/>
                  <a:gd name="connsiteX5" fmla="*/ 59531 w 1381125"/>
                  <a:gd name="connsiteY5" fmla="*/ 956786 h 962025"/>
                  <a:gd name="connsiteX6" fmla="*/ 70961 w 1381125"/>
                  <a:gd name="connsiteY6" fmla="*/ 947261 h 962025"/>
                  <a:gd name="connsiteX7" fmla="*/ 110966 w 1381125"/>
                  <a:gd name="connsiteY7" fmla="*/ 892016 h 962025"/>
                  <a:gd name="connsiteX8" fmla="*/ 77629 w 1381125"/>
                  <a:gd name="connsiteY8" fmla="*/ 691991 h 962025"/>
                  <a:gd name="connsiteX9" fmla="*/ 691991 w 1381125"/>
                  <a:gd name="connsiteY9" fmla="*/ 77629 h 962025"/>
                  <a:gd name="connsiteX10" fmla="*/ 1306354 w 1381125"/>
                  <a:gd name="connsiteY10" fmla="*/ 691991 h 962025"/>
                  <a:gd name="connsiteX11" fmla="*/ 1273016 w 1381125"/>
                  <a:gd name="connsiteY11" fmla="*/ 892969 h 962025"/>
                  <a:gd name="connsiteX12" fmla="*/ 1313021 w 1381125"/>
                  <a:gd name="connsiteY12" fmla="*/ 947261 h 962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81125" h="962025">
                    <a:moveTo>
                      <a:pt x="1313021" y="947261"/>
                    </a:moveTo>
                    <a:cubicBezTo>
                      <a:pt x="1316831" y="950119"/>
                      <a:pt x="1320641" y="952976"/>
                      <a:pt x="1323499" y="955834"/>
                    </a:cubicBezTo>
                    <a:cubicBezTo>
                      <a:pt x="1358741" y="872966"/>
                      <a:pt x="1376839" y="782479"/>
                      <a:pt x="1376839" y="691039"/>
                    </a:cubicBezTo>
                    <a:cubicBezTo>
                      <a:pt x="1376839" y="313849"/>
                      <a:pt x="1069181" y="7144"/>
                      <a:pt x="691991" y="7144"/>
                    </a:cubicBezTo>
                    <a:cubicBezTo>
                      <a:pt x="313849" y="7144"/>
                      <a:pt x="7144" y="313849"/>
                      <a:pt x="7144" y="691991"/>
                    </a:cubicBezTo>
                    <a:cubicBezTo>
                      <a:pt x="7144" y="784384"/>
                      <a:pt x="25241" y="873919"/>
                      <a:pt x="59531" y="956786"/>
                    </a:cubicBezTo>
                    <a:cubicBezTo>
                      <a:pt x="63341" y="952976"/>
                      <a:pt x="66199" y="950119"/>
                      <a:pt x="70961" y="947261"/>
                    </a:cubicBezTo>
                    <a:cubicBezTo>
                      <a:pt x="76676" y="924401"/>
                      <a:pt x="90964" y="904399"/>
                      <a:pt x="110966" y="892016"/>
                    </a:cubicBezTo>
                    <a:cubicBezTo>
                      <a:pt x="89059" y="828199"/>
                      <a:pt x="77629" y="760571"/>
                      <a:pt x="77629" y="691991"/>
                    </a:cubicBezTo>
                    <a:cubicBezTo>
                      <a:pt x="77629" y="353854"/>
                      <a:pt x="352901" y="77629"/>
                      <a:pt x="691991" y="77629"/>
                    </a:cubicBezTo>
                    <a:cubicBezTo>
                      <a:pt x="1030129" y="77629"/>
                      <a:pt x="1306354" y="352901"/>
                      <a:pt x="1306354" y="691991"/>
                    </a:cubicBezTo>
                    <a:cubicBezTo>
                      <a:pt x="1306354" y="761524"/>
                      <a:pt x="1294924" y="829151"/>
                      <a:pt x="1273016" y="892969"/>
                    </a:cubicBezTo>
                    <a:cubicBezTo>
                      <a:pt x="1293019" y="905351"/>
                      <a:pt x="1307306" y="925354"/>
                      <a:pt x="1313021" y="947261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130734BA-3D3A-4AC7-8BE2-C03E49C30A8A}"/>
                  </a:ext>
                </a:extLst>
              </p:cNvPr>
              <p:cNvSpPr/>
              <p:nvPr/>
            </p:nvSpPr>
            <p:spPr>
              <a:xfrm>
                <a:off x="8239108" y="5775490"/>
                <a:ext cx="161925" cy="323850"/>
              </a:xfrm>
              <a:custGeom>
                <a:avLst/>
                <a:gdLst>
                  <a:gd name="connsiteX0" fmla="*/ 125254 w 161925"/>
                  <a:gd name="connsiteY0" fmla="*/ 7144 h 323850"/>
                  <a:gd name="connsiteX1" fmla="*/ 122396 w 161925"/>
                  <a:gd name="connsiteY1" fmla="*/ 64294 h 323850"/>
                  <a:gd name="connsiteX2" fmla="*/ 42386 w 161925"/>
                  <a:gd name="connsiteY2" fmla="*/ 272891 h 323850"/>
                  <a:gd name="connsiteX3" fmla="*/ 7144 w 161925"/>
                  <a:gd name="connsiteY3" fmla="*/ 316706 h 323850"/>
                  <a:gd name="connsiteX4" fmla="*/ 84296 w 161925"/>
                  <a:gd name="connsiteY4" fmla="*/ 270034 h 323850"/>
                  <a:gd name="connsiteX5" fmla="*/ 151924 w 161925"/>
                  <a:gd name="connsiteY5" fmla="*/ 93821 h 323850"/>
                  <a:gd name="connsiteX6" fmla="*/ 135731 w 161925"/>
                  <a:gd name="connsiteY6" fmla="*/ 15716 h 323850"/>
                  <a:gd name="connsiteX7" fmla="*/ 125254 w 161925"/>
                  <a:gd name="connsiteY7" fmla="*/ 7144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925" h="323850">
                    <a:moveTo>
                      <a:pt x="125254" y="7144"/>
                    </a:moveTo>
                    <a:cubicBezTo>
                      <a:pt x="130016" y="25241"/>
                      <a:pt x="129064" y="45244"/>
                      <a:pt x="122396" y="64294"/>
                    </a:cubicBezTo>
                    <a:lnTo>
                      <a:pt x="42386" y="272891"/>
                    </a:lnTo>
                    <a:cubicBezTo>
                      <a:pt x="34766" y="291941"/>
                      <a:pt x="22384" y="306229"/>
                      <a:pt x="7144" y="316706"/>
                    </a:cubicBezTo>
                    <a:cubicBezTo>
                      <a:pt x="39529" y="320516"/>
                      <a:pt x="72866" y="302419"/>
                      <a:pt x="84296" y="270034"/>
                    </a:cubicBezTo>
                    <a:lnTo>
                      <a:pt x="151924" y="93821"/>
                    </a:lnTo>
                    <a:cubicBezTo>
                      <a:pt x="162401" y="66199"/>
                      <a:pt x="154781" y="35719"/>
                      <a:pt x="135731" y="15716"/>
                    </a:cubicBezTo>
                    <a:cubicBezTo>
                      <a:pt x="131921" y="12859"/>
                      <a:pt x="129064" y="10001"/>
                      <a:pt x="125254" y="714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0614485B-9EDF-449F-8622-E03C422DE440}"/>
                  </a:ext>
                </a:extLst>
              </p:cNvPr>
              <p:cNvSpPr/>
              <p:nvPr/>
            </p:nvSpPr>
            <p:spPr>
              <a:xfrm>
                <a:off x="8147668" y="5703100"/>
                <a:ext cx="219075" cy="409575"/>
              </a:xfrm>
              <a:custGeom>
                <a:avLst/>
                <a:gdLst>
                  <a:gd name="connsiteX0" fmla="*/ 133826 w 219075"/>
                  <a:gd name="connsiteY0" fmla="*/ 345281 h 409575"/>
                  <a:gd name="connsiteX1" fmla="*/ 213836 w 219075"/>
                  <a:gd name="connsiteY1" fmla="*/ 136684 h 409575"/>
                  <a:gd name="connsiteX2" fmla="*/ 216694 w 219075"/>
                  <a:gd name="connsiteY2" fmla="*/ 79534 h 409575"/>
                  <a:gd name="connsiteX3" fmla="*/ 176689 w 219075"/>
                  <a:gd name="connsiteY3" fmla="*/ 24289 h 409575"/>
                  <a:gd name="connsiteX4" fmla="*/ 159544 w 219075"/>
                  <a:gd name="connsiteY4" fmla="*/ 15716 h 409575"/>
                  <a:gd name="connsiteX5" fmla="*/ 136684 w 219075"/>
                  <a:gd name="connsiteY5" fmla="*/ 7144 h 409575"/>
                  <a:gd name="connsiteX6" fmla="*/ 137636 w 219075"/>
                  <a:gd name="connsiteY6" fmla="*/ 90964 h 409575"/>
                  <a:gd name="connsiteX7" fmla="*/ 38576 w 219075"/>
                  <a:gd name="connsiteY7" fmla="*/ 350996 h 409575"/>
                  <a:gd name="connsiteX8" fmla="*/ 7144 w 219075"/>
                  <a:gd name="connsiteY8" fmla="*/ 395764 h 409575"/>
                  <a:gd name="connsiteX9" fmla="*/ 13811 w 219075"/>
                  <a:gd name="connsiteY9" fmla="*/ 398621 h 409575"/>
                  <a:gd name="connsiteX10" fmla="*/ 99536 w 219075"/>
                  <a:gd name="connsiteY10" fmla="*/ 389096 h 409575"/>
                  <a:gd name="connsiteX11" fmla="*/ 133826 w 219075"/>
                  <a:gd name="connsiteY11" fmla="*/ 345281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9075" h="409575">
                    <a:moveTo>
                      <a:pt x="133826" y="345281"/>
                    </a:moveTo>
                    <a:lnTo>
                      <a:pt x="213836" y="136684"/>
                    </a:lnTo>
                    <a:cubicBezTo>
                      <a:pt x="221456" y="117634"/>
                      <a:pt x="221456" y="97631"/>
                      <a:pt x="216694" y="79534"/>
                    </a:cubicBezTo>
                    <a:cubicBezTo>
                      <a:pt x="210979" y="57626"/>
                      <a:pt x="196691" y="37624"/>
                      <a:pt x="176689" y="24289"/>
                    </a:cubicBezTo>
                    <a:cubicBezTo>
                      <a:pt x="171926" y="21431"/>
                      <a:pt x="166211" y="18574"/>
                      <a:pt x="159544" y="15716"/>
                    </a:cubicBezTo>
                    <a:lnTo>
                      <a:pt x="136684" y="7144"/>
                    </a:lnTo>
                    <a:cubicBezTo>
                      <a:pt x="147161" y="32861"/>
                      <a:pt x="148114" y="63341"/>
                      <a:pt x="137636" y="90964"/>
                    </a:cubicBezTo>
                    <a:lnTo>
                      <a:pt x="38576" y="350996"/>
                    </a:lnTo>
                    <a:cubicBezTo>
                      <a:pt x="31909" y="369094"/>
                      <a:pt x="20479" y="384334"/>
                      <a:pt x="7144" y="395764"/>
                    </a:cubicBezTo>
                    <a:lnTo>
                      <a:pt x="13811" y="398621"/>
                    </a:lnTo>
                    <a:cubicBezTo>
                      <a:pt x="43339" y="410051"/>
                      <a:pt x="74771" y="405289"/>
                      <a:pt x="99536" y="389096"/>
                    </a:cubicBezTo>
                    <a:cubicBezTo>
                      <a:pt x="113824" y="378619"/>
                      <a:pt x="126206" y="363379"/>
                      <a:pt x="133826" y="345281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096E3B0-6D77-4D96-A21C-CA862AE6E916}"/>
                  </a:ext>
                </a:extLst>
              </p:cNvPr>
              <p:cNvSpPr/>
              <p:nvPr/>
            </p:nvSpPr>
            <p:spPr>
              <a:xfrm>
                <a:off x="7082810" y="5775490"/>
                <a:ext cx="161925" cy="323850"/>
              </a:xfrm>
              <a:custGeom>
                <a:avLst/>
                <a:gdLst>
                  <a:gd name="connsiteX0" fmla="*/ 122359 w 161925"/>
                  <a:gd name="connsiteY0" fmla="*/ 272891 h 323850"/>
                  <a:gd name="connsiteX1" fmla="*/ 42349 w 161925"/>
                  <a:gd name="connsiteY1" fmla="*/ 64294 h 323850"/>
                  <a:gd name="connsiteX2" fmla="*/ 39492 w 161925"/>
                  <a:gd name="connsiteY2" fmla="*/ 7144 h 323850"/>
                  <a:gd name="connsiteX3" fmla="*/ 28062 w 161925"/>
                  <a:gd name="connsiteY3" fmla="*/ 16669 h 323850"/>
                  <a:gd name="connsiteX4" fmla="*/ 11869 w 161925"/>
                  <a:gd name="connsiteY4" fmla="*/ 93821 h 323850"/>
                  <a:gd name="connsiteX5" fmla="*/ 79497 w 161925"/>
                  <a:gd name="connsiteY5" fmla="*/ 270034 h 323850"/>
                  <a:gd name="connsiteX6" fmla="*/ 156649 w 161925"/>
                  <a:gd name="connsiteY6" fmla="*/ 316706 h 323850"/>
                  <a:gd name="connsiteX7" fmla="*/ 122359 w 161925"/>
                  <a:gd name="connsiteY7" fmla="*/ 272891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925" h="323850">
                    <a:moveTo>
                      <a:pt x="122359" y="272891"/>
                    </a:moveTo>
                    <a:lnTo>
                      <a:pt x="42349" y="64294"/>
                    </a:lnTo>
                    <a:cubicBezTo>
                      <a:pt x="34729" y="45244"/>
                      <a:pt x="34729" y="25241"/>
                      <a:pt x="39492" y="7144"/>
                    </a:cubicBezTo>
                    <a:cubicBezTo>
                      <a:pt x="35682" y="10001"/>
                      <a:pt x="31872" y="12859"/>
                      <a:pt x="28062" y="16669"/>
                    </a:cubicBezTo>
                    <a:cubicBezTo>
                      <a:pt x="9012" y="36671"/>
                      <a:pt x="1392" y="66199"/>
                      <a:pt x="11869" y="93821"/>
                    </a:cubicBezTo>
                    <a:lnTo>
                      <a:pt x="79497" y="270034"/>
                    </a:lnTo>
                    <a:cubicBezTo>
                      <a:pt x="91879" y="302419"/>
                      <a:pt x="124264" y="320516"/>
                      <a:pt x="156649" y="316706"/>
                    </a:cubicBezTo>
                    <a:cubicBezTo>
                      <a:pt x="141409" y="306229"/>
                      <a:pt x="129027" y="290989"/>
                      <a:pt x="122359" y="272891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5CFB10C7-161C-466F-A044-259415E16FEB}"/>
                  </a:ext>
                </a:extLst>
              </p:cNvPr>
              <p:cNvSpPr/>
              <p:nvPr/>
            </p:nvSpPr>
            <p:spPr>
              <a:xfrm>
                <a:off x="7112181" y="5704052"/>
                <a:ext cx="219075" cy="409575"/>
              </a:xfrm>
              <a:custGeom>
                <a:avLst/>
                <a:gdLst>
                  <a:gd name="connsiteX0" fmla="*/ 10120 w 219075"/>
                  <a:gd name="connsiteY0" fmla="*/ 78581 h 409575"/>
                  <a:gd name="connsiteX1" fmla="*/ 12978 w 219075"/>
                  <a:gd name="connsiteY1" fmla="*/ 135731 h 409575"/>
                  <a:gd name="connsiteX2" fmla="*/ 92988 w 219075"/>
                  <a:gd name="connsiteY2" fmla="*/ 344329 h 409575"/>
                  <a:gd name="connsiteX3" fmla="*/ 128230 w 219075"/>
                  <a:gd name="connsiteY3" fmla="*/ 388144 h 409575"/>
                  <a:gd name="connsiteX4" fmla="*/ 213955 w 219075"/>
                  <a:gd name="connsiteY4" fmla="*/ 397669 h 409575"/>
                  <a:gd name="connsiteX5" fmla="*/ 220623 w 219075"/>
                  <a:gd name="connsiteY5" fmla="*/ 394811 h 409575"/>
                  <a:gd name="connsiteX6" fmla="*/ 189190 w 219075"/>
                  <a:gd name="connsiteY6" fmla="*/ 350044 h 409575"/>
                  <a:gd name="connsiteX7" fmla="*/ 89178 w 219075"/>
                  <a:gd name="connsiteY7" fmla="*/ 90964 h 409575"/>
                  <a:gd name="connsiteX8" fmla="*/ 90130 w 219075"/>
                  <a:gd name="connsiteY8" fmla="*/ 7144 h 409575"/>
                  <a:gd name="connsiteX9" fmla="*/ 67270 w 219075"/>
                  <a:gd name="connsiteY9" fmla="*/ 15716 h 409575"/>
                  <a:gd name="connsiteX10" fmla="*/ 50125 w 219075"/>
                  <a:gd name="connsiteY10" fmla="*/ 24289 h 409575"/>
                  <a:gd name="connsiteX11" fmla="*/ 10120 w 219075"/>
                  <a:gd name="connsiteY11" fmla="*/ 78581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9075" h="409575">
                    <a:moveTo>
                      <a:pt x="10120" y="78581"/>
                    </a:moveTo>
                    <a:cubicBezTo>
                      <a:pt x="5358" y="96679"/>
                      <a:pt x="6310" y="116681"/>
                      <a:pt x="12978" y="135731"/>
                    </a:cubicBezTo>
                    <a:lnTo>
                      <a:pt x="92988" y="344329"/>
                    </a:lnTo>
                    <a:cubicBezTo>
                      <a:pt x="99655" y="363379"/>
                      <a:pt x="112990" y="377666"/>
                      <a:pt x="128230" y="388144"/>
                    </a:cubicBezTo>
                    <a:cubicBezTo>
                      <a:pt x="152995" y="404336"/>
                      <a:pt x="184428" y="409099"/>
                      <a:pt x="213955" y="397669"/>
                    </a:cubicBezTo>
                    <a:lnTo>
                      <a:pt x="220623" y="394811"/>
                    </a:lnTo>
                    <a:cubicBezTo>
                      <a:pt x="207288" y="382429"/>
                      <a:pt x="195858" y="368141"/>
                      <a:pt x="189190" y="350044"/>
                    </a:cubicBezTo>
                    <a:lnTo>
                      <a:pt x="89178" y="90964"/>
                    </a:lnTo>
                    <a:cubicBezTo>
                      <a:pt x="78700" y="62389"/>
                      <a:pt x="79653" y="32861"/>
                      <a:pt x="90130" y="7144"/>
                    </a:cubicBezTo>
                    <a:lnTo>
                      <a:pt x="67270" y="15716"/>
                    </a:lnTo>
                    <a:cubicBezTo>
                      <a:pt x="61555" y="17621"/>
                      <a:pt x="55840" y="20479"/>
                      <a:pt x="50125" y="24289"/>
                    </a:cubicBezTo>
                    <a:cubicBezTo>
                      <a:pt x="30123" y="36671"/>
                      <a:pt x="15835" y="56674"/>
                      <a:pt x="10120" y="78581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B3115FD4-FCC1-4617-A5BE-F328C9FA64FD}"/>
                  </a:ext>
                </a:extLst>
              </p:cNvPr>
              <p:cNvSpPr/>
              <p:nvPr/>
            </p:nvSpPr>
            <p:spPr>
              <a:xfrm>
                <a:off x="7186441" y="5598466"/>
                <a:ext cx="400050" cy="542925"/>
              </a:xfrm>
              <a:custGeom>
                <a:avLst/>
                <a:gdLst>
                  <a:gd name="connsiteX0" fmla="*/ 14918 w 400050"/>
                  <a:gd name="connsiteY0" fmla="*/ 196550 h 542925"/>
                  <a:gd name="connsiteX1" fmla="*/ 113978 w 400050"/>
                  <a:gd name="connsiteY1" fmla="*/ 456583 h 542925"/>
                  <a:gd name="connsiteX2" fmla="*/ 145410 w 400050"/>
                  <a:gd name="connsiteY2" fmla="*/ 501350 h 542925"/>
                  <a:gd name="connsiteX3" fmla="*/ 273045 w 400050"/>
                  <a:gd name="connsiteY3" fmla="*/ 532783 h 542925"/>
                  <a:gd name="connsiteX4" fmla="*/ 335910 w 400050"/>
                  <a:gd name="connsiteY4" fmla="*/ 508970 h 542925"/>
                  <a:gd name="connsiteX5" fmla="*/ 393060 w 400050"/>
                  <a:gd name="connsiteY5" fmla="*/ 350855 h 542925"/>
                  <a:gd name="connsiteX6" fmla="*/ 293048 w 400050"/>
                  <a:gd name="connsiteY6" fmla="*/ 89870 h 542925"/>
                  <a:gd name="connsiteX7" fmla="*/ 134933 w 400050"/>
                  <a:gd name="connsiteY7" fmla="*/ 13670 h 542925"/>
                  <a:gd name="connsiteX8" fmla="*/ 72068 w 400050"/>
                  <a:gd name="connsiteY8" fmla="*/ 37483 h 542925"/>
                  <a:gd name="connsiteX9" fmla="*/ 15870 w 400050"/>
                  <a:gd name="connsiteY9" fmla="*/ 111778 h 542925"/>
                  <a:gd name="connsiteX10" fmla="*/ 14918 w 400050"/>
                  <a:gd name="connsiteY10" fmla="*/ 196550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0050" h="542925">
                    <a:moveTo>
                      <a:pt x="14918" y="196550"/>
                    </a:moveTo>
                    <a:lnTo>
                      <a:pt x="113978" y="456583"/>
                    </a:lnTo>
                    <a:cubicBezTo>
                      <a:pt x="120645" y="474680"/>
                      <a:pt x="132075" y="489920"/>
                      <a:pt x="145410" y="501350"/>
                    </a:cubicBezTo>
                    <a:cubicBezTo>
                      <a:pt x="176843" y="528973"/>
                      <a:pt x="231135" y="548023"/>
                      <a:pt x="273045" y="532783"/>
                    </a:cubicBezTo>
                    <a:lnTo>
                      <a:pt x="335910" y="508970"/>
                    </a:lnTo>
                    <a:cubicBezTo>
                      <a:pt x="394965" y="486110"/>
                      <a:pt x="415920" y="409910"/>
                      <a:pt x="393060" y="350855"/>
                    </a:cubicBezTo>
                    <a:lnTo>
                      <a:pt x="293048" y="89870"/>
                    </a:lnTo>
                    <a:cubicBezTo>
                      <a:pt x="270188" y="30815"/>
                      <a:pt x="193988" y="-9190"/>
                      <a:pt x="134933" y="13670"/>
                    </a:cubicBezTo>
                    <a:lnTo>
                      <a:pt x="72068" y="37483"/>
                    </a:lnTo>
                    <a:cubicBezTo>
                      <a:pt x="40635" y="49865"/>
                      <a:pt x="27300" y="83203"/>
                      <a:pt x="15870" y="111778"/>
                    </a:cubicBezTo>
                    <a:cubicBezTo>
                      <a:pt x="5393" y="138448"/>
                      <a:pt x="3488" y="167975"/>
                      <a:pt x="14918" y="19655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E9B9070D-0A31-4A7B-8C40-E272F1B2005E}"/>
                  </a:ext>
                </a:extLst>
              </p:cNvPr>
              <p:cNvSpPr/>
              <p:nvPr/>
            </p:nvSpPr>
            <p:spPr>
              <a:xfrm>
                <a:off x="7891771" y="5598377"/>
                <a:ext cx="400050" cy="542925"/>
              </a:xfrm>
              <a:custGeom>
                <a:avLst/>
                <a:gdLst>
                  <a:gd name="connsiteX0" fmla="*/ 294473 w 400050"/>
                  <a:gd name="connsiteY0" fmla="*/ 455719 h 542925"/>
                  <a:gd name="connsiteX1" fmla="*/ 393533 w 400050"/>
                  <a:gd name="connsiteY1" fmla="*/ 195686 h 542925"/>
                  <a:gd name="connsiteX2" fmla="*/ 392580 w 400050"/>
                  <a:gd name="connsiteY2" fmla="*/ 111866 h 542925"/>
                  <a:gd name="connsiteX3" fmla="*/ 336383 w 400050"/>
                  <a:gd name="connsiteY3" fmla="*/ 37571 h 542925"/>
                  <a:gd name="connsiteX4" fmla="*/ 273518 w 400050"/>
                  <a:gd name="connsiteY4" fmla="*/ 13759 h 542925"/>
                  <a:gd name="connsiteX5" fmla="*/ 115403 w 400050"/>
                  <a:gd name="connsiteY5" fmla="*/ 89959 h 542925"/>
                  <a:gd name="connsiteX6" fmla="*/ 16343 w 400050"/>
                  <a:gd name="connsiteY6" fmla="*/ 349991 h 542925"/>
                  <a:gd name="connsiteX7" fmla="*/ 73493 w 400050"/>
                  <a:gd name="connsiteY7" fmla="*/ 508106 h 542925"/>
                  <a:gd name="connsiteX8" fmla="*/ 136358 w 400050"/>
                  <a:gd name="connsiteY8" fmla="*/ 531919 h 542925"/>
                  <a:gd name="connsiteX9" fmla="*/ 263993 w 400050"/>
                  <a:gd name="connsiteY9" fmla="*/ 500486 h 542925"/>
                  <a:gd name="connsiteX10" fmla="*/ 294473 w 400050"/>
                  <a:gd name="connsiteY10" fmla="*/ 455719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0050" h="542925">
                    <a:moveTo>
                      <a:pt x="294473" y="455719"/>
                    </a:moveTo>
                    <a:lnTo>
                      <a:pt x="393533" y="195686"/>
                    </a:lnTo>
                    <a:cubicBezTo>
                      <a:pt x="404010" y="167111"/>
                      <a:pt x="403058" y="137584"/>
                      <a:pt x="392580" y="111866"/>
                    </a:cubicBezTo>
                    <a:cubicBezTo>
                      <a:pt x="381150" y="83291"/>
                      <a:pt x="367815" y="49001"/>
                      <a:pt x="336383" y="37571"/>
                    </a:cubicBezTo>
                    <a:lnTo>
                      <a:pt x="273518" y="13759"/>
                    </a:lnTo>
                    <a:cubicBezTo>
                      <a:pt x="213510" y="-9101"/>
                      <a:pt x="138263" y="29951"/>
                      <a:pt x="115403" y="89959"/>
                    </a:cubicBezTo>
                    <a:lnTo>
                      <a:pt x="16343" y="349991"/>
                    </a:lnTo>
                    <a:cubicBezTo>
                      <a:pt x="-6517" y="409046"/>
                      <a:pt x="13485" y="485246"/>
                      <a:pt x="73493" y="508106"/>
                    </a:cubicBezTo>
                    <a:lnTo>
                      <a:pt x="136358" y="531919"/>
                    </a:lnTo>
                    <a:cubicBezTo>
                      <a:pt x="178268" y="548111"/>
                      <a:pt x="232560" y="528109"/>
                      <a:pt x="263993" y="500486"/>
                    </a:cubicBezTo>
                    <a:cubicBezTo>
                      <a:pt x="276375" y="489056"/>
                      <a:pt x="286853" y="473816"/>
                      <a:pt x="294473" y="45571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2" name="Rounded Rectangle 7">
              <a:extLst>
                <a:ext uri="{FF2B5EF4-FFF2-40B4-BE49-F238E27FC236}">
                  <a16:creationId xmlns:a16="http://schemas.microsoft.com/office/drawing/2014/main" id="{644885DA-D1A7-4E9B-AF9E-82A20ED3D4A1}"/>
                </a:ext>
              </a:extLst>
            </p:cNvPr>
            <p:cNvSpPr/>
            <p:nvPr/>
          </p:nvSpPr>
          <p:spPr>
            <a:xfrm>
              <a:off x="8947491" y="2019659"/>
              <a:ext cx="244646" cy="423379"/>
            </a:xfrm>
            <a:custGeom>
              <a:avLst/>
              <a:gdLst/>
              <a:ahLst/>
              <a:cxnLst/>
              <a:rect l="l" t="t" r="r" b="b"/>
              <a:pathLst>
                <a:path w="1872208" h="3240000">
                  <a:moveTo>
                    <a:pt x="936104" y="2852499"/>
                  </a:moveTo>
                  <a:cubicBezTo>
                    <a:pt x="861605" y="2852499"/>
                    <a:pt x="801211" y="2912893"/>
                    <a:pt x="801211" y="2987392"/>
                  </a:cubicBezTo>
                  <a:cubicBezTo>
                    <a:pt x="801211" y="3061891"/>
                    <a:pt x="861605" y="3122285"/>
                    <a:pt x="936104" y="3122285"/>
                  </a:cubicBezTo>
                  <a:cubicBezTo>
                    <a:pt x="1010603" y="3122285"/>
                    <a:pt x="1070997" y="3061891"/>
                    <a:pt x="1070997" y="2987392"/>
                  </a:cubicBezTo>
                  <a:cubicBezTo>
                    <a:pt x="1070997" y="2912893"/>
                    <a:pt x="1010603" y="2852499"/>
                    <a:pt x="936104" y="2852499"/>
                  </a:cubicBezTo>
                  <a:close/>
                  <a:moveTo>
                    <a:pt x="144016" y="323096"/>
                  </a:moveTo>
                  <a:lnTo>
                    <a:pt x="144016" y="2699360"/>
                  </a:lnTo>
                  <a:lnTo>
                    <a:pt x="1728192" y="2699360"/>
                  </a:lnTo>
                  <a:lnTo>
                    <a:pt x="1728192" y="323096"/>
                  </a:lnTo>
                  <a:close/>
                  <a:moveTo>
                    <a:pt x="720104" y="107072"/>
                  </a:moveTo>
                  <a:cubicBezTo>
                    <a:pt x="690281" y="107072"/>
                    <a:pt x="666104" y="131249"/>
                    <a:pt x="666104" y="161072"/>
                  </a:cubicBezTo>
                  <a:cubicBezTo>
                    <a:pt x="666104" y="190895"/>
                    <a:pt x="690281" y="215072"/>
                    <a:pt x="720104" y="215072"/>
                  </a:cubicBezTo>
                  <a:lnTo>
                    <a:pt x="1152104" y="215072"/>
                  </a:lnTo>
                  <a:cubicBezTo>
                    <a:pt x="1181927" y="215072"/>
                    <a:pt x="1206104" y="190895"/>
                    <a:pt x="1206104" y="161072"/>
                  </a:cubicBezTo>
                  <a:cubicBezTo>
                    <a:pt x="1206104" y="131249"/>
                    <a:pt x="1181927" y="107072"/>
                    <a:pt x="1152104" y="107072"/>
                  </a:cubicBezTo>
                  <a:close/>
                  <a:moveTo>
                    <a:pt x="312041" y="0"/>
                  </a:moveTo>
                  <a:lnTo>
                    <a:pt x="1560167" y="0"/>
                  </a:lnTo>
                  <a:cubicBezTo>
                    <a:pt x="1732502" y="0"/>
                    <a:pt x="1872208" y="139706"/>
                    <a:pt x="1872208" y="312041"/>
                  </a:cubicBezTo>
                  <a:lnTo>
                    <a:pt x="1872208" y="2927959"/>
                  </a:lnTo>
                  <a:cubicBezTo>
                    <a:pt x="1872208" y="3100294"/>
                    <a:pt x="1732502" y="3240000"/>
                    <a:pt x="1560167" y="3240000"/>
                  </a:cubicBezTo>
                  <a:lnTo>
                    <a:pt x="312041" y="3240000"/>
                  </a:lnTo>
                  <a:cubicBezTo>
                    <a:pt x="139706" y="3240000"/>
                    <a:pt x="0" y="3100294"/>
                    <a:pt x="0" y="2927959"/>
                  </a:cubicBezTo>
                  <a:lnTo>
                    <a:pt x="0" y="312041"/>
                  </a:lnTo>
                  <a:cubicBezTo>
                    <a:pt x="0" y="139706"/>
                    <a:pt x="139706" y="0"/>
                    <a:pt x="312041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DB5056F8-EEAB-484A-817A-BB741AA856D3}"/>
              </a:ext>
            </a:extLst>
          </p:cNvPr>
          <p:cNvSpPr txBox="1"/>
          <p:nvPr/>
        </p:nvSpPr>
        <p:spPr>
          <a:xfrm>
            <a:off x="171450" y="4336668"/>
            <a:ext cx="3262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b="1" dirty="0" err="1">
                <a:latin typeface="Calisto MT" panose="02040603050505030304" pitchFamily="18" charset="77"/>
              </a:rPr>
              <a:t>Changes</a:t>
            </a:r>
            <a:r>
              <a:rPr lang="id-ID" sz="1200" b="1" dirty="0">
                <a:latin typeface="Calisto MT" panose="02040603050505030304" pitchFamily="18" charset="77"/>
              </a:rPr>
              <a:t> in </a:t>
            </a:r>
            <a:r>
              <a:rPr lang="id-ID" sz="1200" b="1" dirty="0" err="1">
                <a:latin typeface="Calisto MT" panose="02040603050505030304" pitchFamily="18" charset="77"/>
              </a:rPr>
              <a:t>the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writing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instruction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system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for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both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first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and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second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languages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have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occurred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significantly</a:t>
            </a:r>
            <a:r>
              <a:rPr lang="id-ID" sz="1200" b="1" dirty="0">
                <a:latin typeface="Calisto MT" panose="02040603050505030304" pitchFamily="18" charset="77"/>
              </a:rPr>
              <a:t> in </a:t>
            </a:r>
            <a:r>
              <a:rPr lang="id-ID" sz="1200" b="1" dirty="0" err="1">
                <a:latin typeface="Calisto MT" panose="02040603050505030304" pitchFamily="18" charset="77"/>
              </a:rPr>
              <a:t>recent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years</a:t>
            </a:r>
            <a:r>
              <a:rPr lang="en-ID" sz="1200" b="1" dirty="0">
                <a:latin typeface="Calisto MT" panose="02040603050505030304" pitchFamily="18" charset="77"/>
              </a:rPr>
              <a:t> </a:t>
            </a:r>
            <a:endParaRPr lang="ko-KR" altLang="en-US" sz="1200" b="1" dirty="0">
              <a:solidFill>
                <a:schemeClr val="accent1"/>
              </a:solidFill>
              <a:latin typeface="Calisto MT" panose="02040603050505030304" pitchFamily="18" charset="77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3B62C24-521D-4126-851C-3AA5DFE3301F}"/>
              </a:ext>
            </a:extLst>
          </p:cNvPr>
          <p:cNvSpPr txBox="1"/>
          <p:nvPr/>
        </p:nvSpPr>
        <p:spPr>
          <a:xfrm>
            <a:off x="2829539" y="5372988"/>
            <a:ext cx="26242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err="1">
                <a:cs typeface="Arial" pitchFamily="34" charset="0"/>
              </a:rPr>
              <a:t>Geneative</a:t>
            </a:r>
            <a:r>
              <a:rPr lang="en-US" altLang="ko-KR" sz="1200" b="1" dirty="0">
                <a:cs typeface="Arial" pitchFamily="34" charset="0"/>
              </a:rPr>
              <a:t> AI (GenAI)= ChatGPT</a:t>
            </a:r>
            <a:endParaRPr lang="ko-KR" altLang="en-US" sz="1200" b="1" dirty="0">
              <a:cs typeface="Arial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D8ED820-D3F7-4154-8E1D-54400B5ABBA6}"/>
              </a:ext>
            </a:extLst>
          </p:cNvPr>
          <p:cNvSpPr txBox="1"/>
          <p:nvPr/>
        </p:nvSpPr>
        <p:spPr>
          <a:xfrm>
            <a:off x="4393870" y="4163160"/>
            <a:ext cx="3866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400" b="1" dirty="0" err="1">
                <a:latin typeface="Calisto MT" panose="02040603050505030304" pitchFamily="18" charset="77"/>
              </a:rPr>
              <a:t>Several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previous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studies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have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explored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the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impact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of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GenAI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on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improving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student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writing</a:t>
            </a:r>
            <a:r>
              <a:rPr lang="en-ID" sz="1400" b="1" dirty="0">
                <a:latin typeface="Calisto MT" panose="02040603050505030304" pitchFamily="18" charset="77"/>
              </a:rPr>
              <a:t> (Du &amp; Reynolds, 2025; </a:t>
            </a:r>
            <a:r>
              <a:rPr lang="id-ID" sz="1400" b="1" dirty="0" err="1">
                <a:latin typeface="Calisto MT" panose="02040603050505030304" pitchFamily="18" charset="77"/>
              </a:rPr>
              <a:t>Mintz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et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al.</a:t>
            </a:r>
            <a:r>
              <a:rPr lang="id-ID" sz="1400" b="1" dirty="0">
                <a:latin typeface="Calisto MT" panose="02040603050505030304" pitchFamily="18" charset="77"/>
              </a:rPr>
              <a:t>, 2023; </a:t>
            </a:r>
            <a:r>
              <a:rPr lang="id-ID" sz="1400" b="1" dirty="0" err="1">
                <a:latin typeface="Calisto MT" panose="02040603050505030304" pitchFamily="18" charset="77"/>
              </a:rPr>
              <a:t>Su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et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al.</a:t>
            </a:r>
            <a:r>
              <a:rPr lang="id-ID" sz="1400" b="1" dirty="0">
                <a:latin typeface="Calisto MT" panose="02040603050505030304" pitchFamily="18" charset="77"/>
              </a:rPr>
              <a:t>, 2023; Wang </a:t>
            </a:r>
            <a:r>
              <a:rPr lang="id-ID" sz="1400" b="1" dirty="0" err="1">
                <a:latin typeface="Calisto MT" panose="02040603050505030304" pitchFamily="18" charset="77"/>
              </a:rPr>
              <a:t>et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al.</a:t>
            </a:r>
            <a:r>
              <a:rPr lang="id-ID" sz="1400" b="1" dirty="0">
                <a:latin typeface="Calisto MT" panose="02040603050505030304" pitchFamily="18" charset="77"/>
              </a:rPr>
              <a:t>, 2025)</a:t>
            </a:r>
            <a:r>
              <a:rPr lang="en-ID" sz="1400" b="1" dirty="0">
                <a:latin typeface="Calisto MT" panose="02040603050505030304" pitchFamily="18" charset="77"/>
              </a:rPr>
              <a:t>.</a:t>
            </a:r>
            <a:endParaRPr lang="ko-KR" altLang="en-US" sz="1400" b="1" dirty="0">
              <a:solidFill>
                <a:schemeClr val="accent1"/>
              </a:solidFill>
              <a:latin typeface="Calisto MT" panose="02040603050505030304" pitchFamily="18" charset="77"/>
              <a:cs typeface="Arial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B986583-0EE0-4D8B-AC88-9911B093201E}"/>
              </a:ext>
            </a:extLst>
          </p:cNvPr>
          <p:cNvSpPr txBox="1"/>
          <p:nvPr/>
        </p:nvSpPr>
        <p:spPr>
          <a:xfrm>
            <a:off x="6868819" y="5372988"/>
            <a:ext cx="2240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200" b="1" dirty="0" err="1">
                <a:latin typeface="Calisto MT" panose="02040603050505030304" pitchFamily="18" charset="77"/>
              </a:rPr>
              <a:t>Furthermore</a:t>
            </a:r>
            <a:r>
              <a:rPr lang="id-ID" sz="1200" b="1" dirty="0">
                <a:latin typeface="Calisto MT" panose="02040603050505030304" pitchFamily="18" charset="77"/>
              </a:rPr>
              <a:t>, </a:t>
            </a:r>
            <a:r>
              <a:rPr lang="id-ID" sz="1200" b="1" dirty="0" err="1">
                <a:latin typeface="Calisto MT" panose="02040603050505030304" pitchFamily="18" charset="77"/>
              </a:rPr>
              <a:t>few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studies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have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explored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GenAI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impact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on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students</a:t>
            </a:r>
            <a:r>
              <a:rPr lang="id-ID" sz="1200" b="1" dirty="0">
                <a:latin typeface="Calisto MT" panose="02040603050505030304" pitchFamily="18" charset="77"/>
              </a:rPr>
              <a:t>’ </a:t>
            </a:r>
            <a:r>
              <a:rPr lang="id-ID" sz="1200" b="1" dirty="0" err="1">
                <a:latin typeface="Calisto MT" panose="02040603050505030304" pitchFamily="18" charset="77"/>
              </a:rPr>
              <a:t>affective</a:t>
            </a:r>
            <a:r>
              <a:rPr lang="id-ID" sz="1200" b="1" dirty="0">
                <a:latin typeface="Calisto MT" panose="02040603050505030304" pitchFamily="18" charset="77"/>
              </a:rPr>
              <a:t> </a:t>
            </a:r>
            <a:r>
              <a:rPr lang="id-ID" sz="1200" b="1" dirty="0" err="1">
                <a:latin typeface="Calisto MT" panose="02040603050505030304" pitchFamily="18" charset="77"/>
              </a:rPr>
              <a:t>aspects</a:t>
            </a:r>
            <a:r>
              <a:rPr lang="id-ID" sz="1200" b="1" dirty="0">
                <a:latin typeface="Calisto MT" panose="02040603050505030304" pitchFamily="18" charset="77"/>
              </a:rPr>
              <a:t>. </a:t>
            </a:r>
            <a:endParaRPr lang="ko-KR" altLang="en-US" sz="1200" b="1" dirty="0">
              <a:solidFill>
                <a:schemeClr val="accent1"/>
              </a:solidFill>
              <a:latin typeface="Calisto MT" panose="02040603050505030304" pitchFamily="18" charset="77"/>
              <a:cs typeface="Arial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0669B1C-811F-4255-A93A-FFE97ED7BEBF}"/>
              </a:ext>
            </a:extLst>
          </p:cNvPr>
          <p:cNvSpPr txBox="1"/>
          <p:nvPr/>
        </p:nvSpPr>
        <p:spPr>
          <a:xfrm>
            <a:off x="8888461" y="4336668"/>
            <a:ext cx="26242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cs typeface="Arial" pitchFamily="34" charset="0"/>
              </a:rPr>
              <a:t>Quantitative &amp; </a:t>
            </a:r>
            <a:r>
              <a:rPr lang="en-US" altLang="ko-KR" sz="1200" b="1" dirty="0" err="1">
                <a:cs typeface="Arial" pitchFamily="34" charset="0"/>
              </a:rPr>
              <a:t>affectibe</a:t>
            </a:r>
            <a:r>
              <a:rPr lang="en-US" altLang="ko-KR" sz="1200" b="1" dirty="0">
                <a:cs typeface="Arial" pitchFamily="34" charset="0"/>
              </a:rPr>
              <a:t> aspect</a:t>
            </a:r>
            <a:endParaRPr lang="ko-KR" altLang="en-US" sz="12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649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8D6579FB-80AA-4EBF-AE14-BA4BC4C2CF12}"/>
              </a:ext>
            </a:extLst>
          </p:cNvPr>
          <p:cNvSpPr txBox="1"/>
          <p:nvPr/>
        </p:nvSpPr>
        <p:spPr>
          <a:xfrm>
            <a:off x="432735" y="577544"/>
            <a:ext cx="289393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Research Questions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0E51CCA-4FDE-43A6-AB2C-5AECD26FF2DD}"/>
              </a:ext>
            </a:extLst>
          </p:cNvPr>
          <p:cNvGrpSpPr/>
          <p:nvPr/>
        </p:nvGrpSpPr>
        <p:grpSpPr>
          <a:xfrm>
            <a:off x="7075170" y="636813"/>
            <a:ext cx="4926330" cy="1629323"/>
            <a:chOff x="7353841" y="794519"/>
            <a:chExt cx="4926330" cy="16293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DC96D2C-F7D7-4E7D-B89F-23F4C017F7CC}"/>
                </a:ext>
              </a:extLst>
            </p:cNvPr>
            <p:cNvSpPr txBox="1"/>
            <p:nvPr/>
          </p:nvSpPr>
          <p:spPr>
            <a:xfrm>
              <a:off x="7353841" y="1592845"/>
              <a:ext cx="49263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b="1" dirty="0">
                  <a:latin typeface="Calisto MT" panose="02040603050505030304" pitchFamily="18" charset="77"/>
                </a:rPr>
                <a:t>Does </a:t>
              </a:r>
              <a:r>
                <a:rPr lang="id-ID" b="1" dirty="0" err="1">
                  <a:latin typeface="Calisto MT" panose="02040603050505030304" pitchFamily="18" charset="77"/>
                </a:rPr>
                <a:t>using</a:t>
              </a:r>
              <a:r>
                <a:rPr lang="id-ID" b="1" dirty="0">
                  <a:latin typeface="Calisto MT" panose="02040603050505030304" pitchFamily="18" charset="77"/>
                </a:rPr>
                <a:t> </a:t>
              </a:r>
              <a:r>
                <a:rPr lang="id-ID" b="1" dirty="0" err="1">
                  <a:latin typeface="Calisto MT" panose="02040603050505030304" pitchFamily="18" charset="77"/>
                </a:rPr>
                <a:t>ChatGPT</a:t>
              </a:r>
              <a:r>
                <a:rPr lang="id-ID" b="1" dirty="0">
                  <a:latin typeface="Calisto MT" panose="02040603050505030304" pitchFamily="18" charset="77"/>
                </a:rPr>
                <a:t> </a:t>
              </a:r>
              <a:r>
                <a:rPr lang="id-ID" b="1" dirty="0" err="1">
                  <a:latin typeface="Calisto MT" panose="02040603050505030304" pitchFamily="18" charset="77"/>
                </a:rPr>
                <a:t>affect</a:t>
              </a:r>
              <a:r>
                <a:rPr lang="id-ID" b="1" dirty="0">
                  <a:latin typeface="Calisto MT" panose="02040603050505030304" pitchFamily="18" charset="77"/>
                </a:rPr>
                <a:t> </a:t>
              </a:r>
              <a:r>
                <a:rPr lang="id-ID" b="1" dirty="0" err="1">
                  <a:latin typeface="Calisto MT" panose="02040603050505030304" pitchFamily="18" charset="77"/>
                </a:rPr>
                <a:t>writing</a:t>
              </a:r>
              <a:r>
                <a:rPr lang="id-ID" b="1" dirty="0">
                  <a:latin typeface="Calisto MT" panose="02040603050505030304" pitchFamily="18" charset="77"/>
                </a:rPr>
                <a:t> </a:t>
              </a:r>
              <a:r>
                <a:rPr lang="id-ID" b="1" dirty="0" err="1">
                  <a:latin typeface="Calisto MT" panose="02040603050505030304" pitchFamily="18" charset="77"/>
                </a:rPr>
                <a:t>performance</a:t>
              </a:r>
              <a:r>
                <a:rPr lang="id-ID" b="1" dirty="0">
                  <a:latin typeface="Calisto MT" panose="02040603050505030304" pitchFamily="18" charset="77"/>
                </a:rPr>
                <a:t>, CTS, </a:t>
              </a:r>
              <a:r>
                <a:rPr lang="id-ID" b="1" dirty="0" err="1">
                  <a:latin typeface="Calisto MT" panose="02040603050505030304" pitchFamily="18" charset="77"/>
                </a:rPr>
                <a:t>and</a:t>
              </a:r>
              <a:r>
                <a:rPr lang="id-ID" b="1" dirty="0">
                  <a:latin typeface="Calisto MT" panose="02040603050505030304" pitchFamily="18" charset="77"/>
                </a:rPr>
                <a:t> </a:t>
              </a:r>
              <a:r>
                <a:rPr lang="id-ID" b="1" dirty="0" err="1">
                  <a:latin typeface="Calisto MT" panose="02040603050505030304" pitchFamily="18" charset="77"/>
                </a:rPr>
                <a:t>motivational</a:t>
              </a:r>
              <a:r>
                <a:rPr lang="id-ID" b="1" dirty="0">
                  <a:latin typeface="Calisto MT" panose="02040603050505030304" pitchFamily="18" charset="77"/>
                </a:rPr>
                <a:t> </a:t>
              </a:r>
              <a:r>
                <a:rPr lang="id-ID" b="1" dirty="0" err="1">
                  <a:latin typeface="Calisto MT" panose="02040603050505030304" pitchFamily="18" charset="77"/>
                </a:rPr>
                <a:t>writing</a:t>
              </a:r>
              <a:r>
                <a:rPr lang="id-ID" b="1" dirty="0">
                  <a:latin typeface="Calisto MT" panose="02040603050505030304" pitchFamily="18" charset="77"/>
                </a:rPr>
                <a:t>?</a:t>
              </a:r>
              <a:endParaRPr lang="en-ID" b="1" dirty="0">
                <a:latin typeface="Calisto MT" panose="02040603050505030304" pitchFamily="18" charset="77"/>
              </a:endParaRPr>
            </a:p>
            <a:p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747192-221C-428D-A887-46B73ADD638D}"/>
                </a:ext>
              </a:extLst>
            </p:cNvPr>
            <p:cNvSpPr txBox="1"/>
            <p:nvPr/>
          </p:nvSpPr>
          <p:spPr>
            <a:xfrm>
              <a:off x="7691620" y="1085014"/>
              <a:ext cx="3751443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accent1"/>
                  </a:solidFill>
                  <a:cs typeface="Arial" pitchFamily="34" charset="0"/>
                </a:rPr>
                <a:t>First</a:t>
              </a:r>
              <a:endParaRPr lang="ko-KR" altLang="en-US" sz="27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86E3690-88CE-40ED-A48E-C0F118702FF5}"/>
                </a:ext>
              </a:extLst>
            </p:cNvPr>
            <p:cNvSpPr txBox="1"/>
            <p:nvPr/>
          </p:nvSpPr>
          <p:spPr>
            <a:xfrm>
              <a:off x="10521739" y="794519"/>
              <a:ext cx="1260970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alpha val="20000"/>
                    </a:schemeClr>
                  </a:solidFill>
                  <a:cs typeface="Arial" pitchFamily="34" charset="0"/>
                </a:rPr>
                <a:t>01</a:t>
              </a:r>
              <a:endParaRPr lang="ko-KR" altLang="en-US" sz="6000" b="1" dirty="0">
                <a:solidFill>
                  <a:schemeClr val="tx1">
                    <a:alpha val="20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3373101-8740-486F-9914-C99066E51CD3}"/>
              </a:ext>
            </a:extLst>
          </p:cNvPr>
          <p:cNvGrpSpPr/>
          <p:nvPr/>
        </p:nvGrpSpPr>
        <p:grpSpPr>
          <a:xfrm>
            <a:off x="7166610" y="3409695"/>
            <a:ext cx="4337428" cy="1301939"/>
            <a:chOff x="7445281" y="3228847"/>
            <a:chExt cx="4337428" cy="130193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5A7C7A4-ED78-4AD2-A210-EE56B792AB9E}"/>
                </a:ext>
              </a:extLst>
            </p:cNvPr>
            <p:cNvSpPr txBox="1"/>
            <p:nvPr/>
          </p:nvSpPr>
          <p:spPr>
            <a:xfrm>
              <a:off x="7445281" y="4007566"/>
              <a:ext cx="43374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600" b="1" dirty="0">
                  <a:latin typeface="Calisto MT" panose="02040603050505030304" pitchFamily="18" charset="77"/>
                </a:rPr>
                <a:t> </a:t>
              </a:r>
              <a:endParaRPr lang="en-ID" sz="1600" b="1" dirty="0">
                <a:latin typeface="Calisto MT" panose="02040603050505030304" pitchFamily="18" charset="77"/>
              </a:endParaRPr>
            </a:p>
            <a:p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A6ABBE2-06B4-4738-ADDE-C87E486C457D}"/>
                </a:ext>
              </a:extLst>
            </p:cNvPr>
            <p:cNvSpPr txBox="1"/>
            <p:nvPr/>
          </p:nvSpPr>
          <p:spPr>
            <a:xfrm>
              <a:off x="10521739" y="3228847"/>
              <a:ext cx="1260970" cy="101566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6000" b="1" dirty="0">
                  <a:solidFill>
                    <a:schemeClr val="tx1">
                      <a:alpha val="20000"/>
                    </a:schemeClr>
                  </a:solidFill>
                  <a:cs typeface="Arial" pitchFamily="34" charset="0"/>
                </a:rPr>
                <a:t>02</a:t>
              </a:r>
              <a:endParaRPr lang="ko-KR" altLang="en-US" sz="6000" b="1" dirty="0">
                <a:solidFill>
                  <a:schemeClr val="tx1">
                    <a:alpha val="20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815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3C129C-81F8-4619-B64C-D2497E9C0EEA}"/>
              </a:ext>
            </a:extLst>
          </p:cNvPr>
          <p:cNvSpPr txBox="1"/>
          <p:nvPr/>
        </p:nvSpPr>
        <p:spPr>
          <a:xfrm>
            <a:off x="6549391" y="2869634"/>
            <a:ext cx="56426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2000" b="1" dirty="0">
                <a:latin typeface="Calisto MT" panose="02040603050505030304" pitchFamily="18" charset="77"/>
              </a:rPr>
              <a:t>In </a:t>
            </a:r>
            <a:r>
              <a:rPr lang="id-ID" sz="2000" b="1" dirty="0" err="1">
                <a:latin typeface="Calisto MT" panose="02040603050505030304" pitchFamily="18" charset="77"/>
              </a:rPr>
              <a:t>this</a:t>
            </a:r>
            <a:r>
              <a:rPr lang="id-ID" sz="2000" b="1" dirty="0">
                <a:latin typeface="Calisto MT" panose="02040603050505030304" pitchFamily="18" charset="77"/>
              </a:rPr>
              <a:t> study, </a:t>
            </a:r>
            <a:r>
              <a:rPr lang="id-ID" sz="2000" b="1" dirty="0" err="1">
                <a:latin typeface="Calisto MT" panose="02040603050505030304" pitchFamily="18" charset="77"/>
              </a:rPr>
              <a:t>the</a:t>
            </a:r>
            <a:r>
              <a:rPr lang="id-ID" sz="2000" b="1" dirty="0">
                <a:latin typeface="Calisto MT" panose="02040603050505030304" pitchFamily="18" charset="77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</a:rPr>
              <a:t>researchers</a:t>
            </a:r>
            <a:r>
              <a:rPr lang="id-ID" sz="2000" b="1" dirty="0">
                <a:latin typeface="Calisto MT" panose="02040603050505030304" pitchFamily="18" charset="77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</a:rPr>
              <a:t>employed</a:t>
            </a:r>
            <a:r>
              <a:rPr lang="id-ID" sz="2000" b="1" dirty="0">
                <a:latin typeface="Calisto MT" panose="02040603050505030304" pitchFamily="18" charset="77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</a:rPr>
              <a:t>a</a:t>
            </a:r>
            <a:r>
              <a:rPr lang="id-ID" sz="2000" b="1" dirty="0">
                <a:latin typeface="Calisto MT" panose="02040603050505030304" pitchFamily="18" charset="77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</a:rPr>
              <a:t>quantitative</a:t>
            </a:r>
            <a:r>
              <a:rPr lang="id-ID" sz="2000" b="1" dirty="0">
                <a:latin typeface="Calisto MT" panose="02040603050505030304" pitchFamily="18" charset="77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</a:rPr>
              <a:t>quasi-experimental</a:t>
            </a:r>
            <a:r>
              <a:rPr lang="id-ID" sz="2000" b="1" dirty="0">
                <a:latin typeface="Calisto MT" panose="02040603050505030304" pitchFamily="18" charset="77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</a:rPr>
              <a:t>method</a:t>
            </a:r>
            <a:r>
              <a:rPr lang="id-ID" sz="2000" b="1" dirty="0">
                <a:latin typeface="Calisto MT" panose="02040603050505030304" pitchFamily="18" charset="77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</a:rPr>
              <a:t>design</a:t>
            </a:r>
            <a:r>
              <a:rPr lang="id-ID" sz="2000" b="1" dirty="0">
                <a:latin typeface="Calisto MT" panose="02040603050505030304" pitchFamily="18" charset="77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</a:rPr>
              <a:t>with</a:t>
            </a:r>
            <a:r>
              <a:rPr lang="id-ID" sz="2000" b="1" dirty="0">
                <a:latin typeface="Calisto MT" panose="02040603050505030304" pitchFamily="18" charset="77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</a:rPr>
              <a:t>pretest</a:t>
            </a:r>
            <a:r>
              <a:rPr lang="id-ID" sz="2000" b="1" dirty="0">
                <a:latin typeface="Calisto MT" panose="02040603050505030304" pitchFamily="18" charset="77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</a:rPr>
              <a:t>and</a:t>
            </a:r>
            <a:r>
              <a:rPr lang="id-ID" sz="2000" b="1" dirty="0">
                <a:latin typeface="Calisto MT" panose="02040603050505030304" pitchFamily="18" charset="77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</a:rPr>
              <a:t>posttest</a:t>
            </a:r>
            <a:r>
              <a:rPr lang="id-ID" sz="2000" b="1" dirty="0">
                <a:latin typeface="Calisto MT" panose="02040603050505030304" pitchFamily="18" charset="77"/>
              </a:rPr>
              <a:t> (</a:t>
            </a:r>
            <a:r>
              <a:rPr lang="id-ID" sz="2000" b="1" dirty="0" err="1">
                <a:latin typeface="Calisto MT" panose="02040603050505030304" pitchFamily="18" charset="77"/>
              </a:rPr>
              <a:t>Creswell</a:t>
            </a:r>
            <a:r>
              <a:rPr lang="id-ID" sz="2000" b="1" dirty="0">
                <a:latin typeface="Calisto MT" panose="02040603050505030304" pitchFamily="18" charset="77"/>
              </a:rPr>
              <a:t>, 1994).</a:t>
            </a:r>
          </a:p>
          <a:p>
            <a:pPr algn="r"/>
            <a:r>
              <a:rPr lang="id-ID" sz="2000" b="1" dirty="0">
                <a:latin typeface="Calisto MT" panose="02040603050505030304" pitchFamily="18" charset="77"/>
                <a:ea typeface="+mj-ea"/>
              </a:rPr>
              <a:t>60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first-year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students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with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 30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students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 in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each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group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. The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sample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of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students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consisted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 40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female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and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 20 male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students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whose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ages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varied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from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 18 </a:t>
            </a:r>
            <a:r>
              <a:rPr lang="id-ID" sz="2000" b="1" dirty="0" err="1">
                <a:latin typeface="Calisto MT" panose="02040603050505030304" pitchFamily="18" charset="77"/>
                <a:ea typeface="+mj-ea"/>
              </a:rPr>
              <a:t>to</a:t>
            </a:r>
            <a:r>
              <a:rPr lang="id-ID" sz="2000" b="1" dirty="0">
                <a:latin typeface="Calisto MT" panose="02040603050505030304" pitchFamily="18" charset="77"/>
                <a:ea typeface="+mj-ea"/>
              </a:rPr>
              <a:t> 21 </a:t>
            </a:r>
            <a:r>
              <a:rPr lang="id-ID" sz="2000" b="1" dirty="0" err="1">
                <a:latin typeface="Calisto MT" panose="02040603050505030304" pitchFamily="18" charset="77"/>
              </a:rPr>
              <a:t>years</a:t>
            </a:r>
            <a:r>
              <a:rPr lang="id-ID" sz="2000" b="1" dirty="0">
                <a:latin typeface="Calisto MT" panose="02040603050505030304" pitchFamily="18" charset="77"/>
              </a:rPr>
              <a:t>.</a:t>
            </a:r>
            <a:r>
              <a:rPr lang="en-ID" sz="2000" b="1" dirty="0">
                <a:latin typeface="Calisto MT" panose="02040603050505030304" pitchFamily="18" charset="77"/>
              </a:rPr>
              <a:t> </a:t>
            </a:r>
            <a:r>
              <a:rPr lang="id-ID" sz="2000" b="1" dirty="0">
                <a:latin typeface="Calisto MT" panose="02040603050505030304" pitchFamily="18" charset="77"/>
              </a:rPr>
              <a:t> 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sto MT" panose="02040603050505030304" pitchFamily="18" charset="77"/>
                <a:cs typeface="Arial" pitchFamily="34" charset="0"/>
              </a:rPr>
              <a:t> 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A5713129-D402-4026-9DDE-3B518E4C5493}"/>
              </a:ext>
            </a:extLst>
          </p:cNvPr>
          <p:cNvSpPr txBox="1">
            <a:spLocks/>
          </p:cNvSpPr>
          <p:nvPr/>
        </p:nvSpPr>
        <p:spPr>
          <a:xfrm>
            <a:off x="6453051" y="629772"/>
            <a:ext cx="5166953" cy="120329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altLang="ko-KR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rPr>
              <a:t>RESEARCH METHOD</a:t>
            </a:r>
          </a:p>
        </p:txBody>
      </p:sp>
    </p:spTree>
    <p:extLst>
      <p:ext uri="{BB962C8B-B14F-4D97-AF65-F5344CB8AC3E}">
        <p14:creationId xmlns:p14="http://schemas.microsoft.com/office/powerpoint/2010/main" val="2498161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Data Collection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4AFC293-09F3-4826-ACF9-361C113AC595}"/>
              </a:ext>
            </a:extLst>
          </p:cNvPr>
          <p:cNvGrpSpPr/>
          <p:nvPr/>
        </p:nvGrpSpPr>
        <p:grpSpPr>
          <a:xfrm>
            <a:off x="8927765" y="1563969"/>
            <a:ext cx="2724304" cy="493086"/>
            <a:chOff x="4383734" y="2238786"/>
            <a:chExt cx="4001473" cy="724247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F8067647-48EC-4C5D-BDB7-C16A0C36854D}"/>
                </a:ext>
              </a:extLst>
            </p:cNvPr>
            <p:cNvSpPr/>
            <p:nvPr/>
          </p:nvSpPr>
          <p:spPr>
            <a:xfrm>
              <a:off x="4383734" y="2238786"/>
              <a:ext cx="4001473" cy="724247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6DCFBFC3-DBD8-4B84-8708-A711EED6FA74}"/>
                </a:ext>
              </a:extLst>
            </p:cNvPr>
            <p:cNvSpPr/>
            <p:nvPr/>
          </p:nvSpPr>
          <p:spPr>
            <a:xfrm>
              <a:off x="4451812" y="2291754"/>
              <a:ext cx="3871883" cy="61830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971D701-FBE8-4911-8D6B-FE85F66F142B}"/>
                </a:ext>
              </a:extLst>
            </p:cNvPr>
            <p:cNvGrpSpPr/>
            <p:nvPr/>
          </p:nvGrpSpPr>
          <p:grpSpPr>
            <a:xfrm>
              <a:off x="7469071" y="2398129"/>
              <a:ext cx="367065" cy="378056"/>
              <a:chOff x="7437691" y="3918474"/>
              <a:chExt cx="791909" cy="815622"/>
            </a:xfrm>
            <a:solidFill>
              <a:schemeClr val="bg1"/>
            </a:solidFill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7131A23D-5935-40AF-ACB9-7AB58D7DB99C}"/>
                  </a:ext>
                </a:extLst>
              </p:cNvPr>
              <p:cNvGrpSpPr/>
              <p:nvPr/>
            </p:nvGrpSpPr>
            <p:grpSpPr>
              <a:xfrm>
                <a:off x="7437691" y="4404380"/>
                <a:ext cx="791909" cy="329716"/>
                <a:chOff x="7437691" y="4348463"/>
                <a:chExt cx="926211" cy="385633"/>
              </a:xfrm>
              <a:grpFill/>
            </p:grpSpPr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99B50A6-65BD-4ED4-8170-887A26324819}"/>
                    </a:ext>
                  </a:extLst>
                </p:cNvPr>
                <p:cNvSpPr/>
                <p:nvPr/>
              </p:nvSpPr>
              <p:spPr>
                <a:xfrm>
                  <a:off x="8153695" y="4348463"/>
                  <a:ext cx="210207" cy="38563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75A1F028-C832-4C6C-9689-C2835EF40CF4}"/>
                    </a:ext>
                  </a:extLst>
                </p:cNvPr>
                <p:cNvSpPr/>
                <p:nvPr/>
              </p:nvSpPr>
              <p:spPr>
                <a:xfrm rot="5400000">
                  <a:off x="7795693" y="4165887"/>
                  <a:ext cx="210207" cy="92621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42BB778D-E77B-4006-878A-4D5F557BAC9E}"/>
                    </a:ext>
                  </a:extLst>
                </p:cNvPr>
                <p:cNvSpPr/>
                <p:nvPr/>
              </p:nvSpPr>
              <p:spPr>
                <a:xfrm>
                  <a:off x="7437691" y="4348463"/>
                  <a:ext cx="210207" cy="38563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0" name="Arrow: Down 39">
                <a:extLst>
                  <a:ext uri="{FF2B5EF4-FFF2-40B4-BE49-F238E27FC236}">
                    <a16:creationId xmlns:a16="http://schemas.microsoft.com/office/drawing/2014/main" id="{1E5E74A6-36A5-4DFD-AAA8-5CDD13356690}"/>
                  </a:ext>
                </a:extLst>
              </p:cNvPr>
              <p:cNvSpPr/>
              <p:nvPr/>
            </p:nvSpPr>
            <p:spPr>
              <a:xfrm>
                <a:off x="7617418" y="3918474"/>
                <a:ext cx="456307" cy="560900"/>
              </a:xfrm>
              <a:prstGeom prst="downArrow">
                <a:avLst>
                  <a:gd name="adj1" fmla="val 55600"/>
                  <a:gd name="adj2" fmla="val 68554"/>
                </a:avLst>
              </a:prstGeom>
              <a:grpFill/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ADCA33A-C14D-4A32-81A0-05A3A4268357}"/>
                </a:ext>
              </a:extLst>
            </p:cNvPr>
            <p:cNvSpPr/>
            <p:nvPr/>
          </p:nvSpPr>
          <p:spPr>
            <a:xfrm>
              <a:off x="4908283" y="2468653"/>
              <a:ext cx="2282223" cy="253826"/>
            </a:xfrm>
            <a:custGeom>
              <a:avLst/>
              <a:gdLst/>
              <a:ahLst/>
              <a:cxnLst/>
              <a:rect l="l" t="t" r="r" b="b"/>
              <a:pathLst>
                <a:path w="2282223" h="253826">
                  <a:moveTo>
                    <a:pt x="1896666" y="61447"/>
                  </a:moveTo>
                  <a:lnTo>
                    <a:pt x="1863514" y="152530"/>
                  </a:lnTo>
                  <a:lnTo>
                    <a:pt x="1930487" y="152530"/>
                  </a:lnTo>
                  <a:close/>
                  <a:moveTo>
                    <a:pt x="2126010" y="45708"/>
                  </a:moveTo>
                  <a:lnTo>
                    <a:pt x="2126010" y="208285"/>
                  </a:lnTo>
                  <a:lnTo>
                    <a:pt x="2163012" y="208285"/>
                  </a:lnTo>
                  <a:cubicBezTo>
                    <a:pt x="2176853" y="208285"/>
                    <a:pt x="2186843" y="207503"/>
                    <a:pt x="2192982" y="205940"/>
                  </a:cubicBezTo>
                  <a:cubicBezTo>
                    <a:pt x="2201019" y="203931"/>
                    <a:pt x="2207688" y="200527"/>
                    <a:pt x="2212990" y="195727"/>
                  </a:cubicBezTo>
                  <a:cubicBezTo>
                    <a:pt x="2218292" y="190927"/>
                    <a:pt x="2222618" y="183030"/>
                    <a:pt x="2225966" y="172036"/>
                  </a:cubicBezTo>
                  <a:cubicBezTo>
                    <a:pt x="2229315" y="161041"/>
                    <a:pt x="2230989" y="146056"/>
                    <a:pt x="2230989" y="127080"/>
                  </a:cubicBezTo>
                  <a:cubicBezTo>
                    <a:pt x="2230989" y="108105"/>
                    <a:pt x="2229315" y="93538"/>
                    <a:pt x="2225966" y="83381"/>
                  </a:cubicBezTo>
                  <a:cubicBezTo>
                    <a:pt x="2222618" y="73223"/>
                    <a:pt x="2217930" y="65298"/>
                    <a:pt x="2211902" y="59605"/>
                  </a:cubicBezTo>
                  <a:cubicBezTo>
                    <a:pt x="2205875" y="53913"/>
                    <a:pt x="2198229" y="50062"/>
                    <a:pt x="2188964" y="48052"/>
                  </a:cubicBezTo>
                  <a:cubicBezTo>
                    <a:pt x="2182044" y="46490"/>
                    <a:pt x="2168482" y="45708"/>
                    <a:pt x="2148278" y="45708"/>
                  </a:cubicBezTo>
                  <a:close/>
                  <a:moveTo>
                    <a:pt x="49560" y="45708"/>
                  </a:moveTo>
                  <a:lnTo>
                    <a:pt x="49560" y="208285"/>
                  </a:lnTo>
                  <a:lnTo>
                    <a:pt x="86562" y="208285"/>
                  </a:lnTo>
                  <a:cubicBezTo>
                    <a:pt x="100403" y="208285"/>
                    <a:pt x="110393" y="207503"/>
                    <a:pt x="116533" y="205940"/>
                  </a:cubicBezTo>
                  <a:cubicBezTo>
                    <a:pt x="124569" y="203931"/>
                    <a:pt x="131239" y="200527"/>
                    <a:pt x="136541" y="195727"/>
                  </a:cubicBezTo>
                  <a:cubicBezTo>
                    <a:pt x="141843" y="190927"/>
                    <a:pt x="146168" y="183030"/>
                    <a:pt x="149517" y="172036"/>
                  </a:cubicBezTo>
                  <a:cubicBezTo>
                    <a:pt x="152865" y="161041"/>
                    <a:pt x="154540" y="146056"/>
                    <a:pt x="154540" y="127080"/>
                  </a:cubicBezTo>
                  <a:cubicBezTo>
                    <a:pt x="154540" y="108105"/>
                    <a:pt x="152865" y="93538"/>
                    <a:pt x="149517" y="83381"/>
                  </a:cubicBezTo>
                  <a:cubicBezTo>
                    <a:pt x="146168" y="73223"/>
                    <a:pt x="141480" y="65298"/>
                    <a:pt x="135452" y="59605"/>
                  </a:cubicBezTo>
                  <a:cubicBezTo>
                    <a:pt x="129425" y="53913"/>
                    <a:pt x="121779" y="50062"/>
                    <a:pt x="112514" y="48052"/>
                  </a:cubicBezTo>
                  <a:cubicBezTo>
                    <a:pt x="105594" y="46490"/>
                    <a:pt x="92032" y="45708"/>
                    <a:pt x="71828" y="45708"/>
                  </a:cubicBezTo>
                  <a:close/>
                  <a:moveTo>
                    <a:pt x="1604758" y="42360"/>
                  </a:moveTo>
                  <a:cubicBezTo>
                    <a:pt x="1584331" y="42360"/>
                    <a:pt x="1567867" y="49364"/>
                    <a:pt x="1555366" y="63372"/>
                  </a:cubicBezTo>
                  <a:cubicBezTo>
                    <a:pt x="1542864" y="77381"/>
                    <a:pt x="1536613" y="98505"/>
                    <a:pt x="1536613" y="126745"/>
                  </a:cubicBezTo>
                  <a:cubicBezTo>
                    <a:pt x="1536613" y="154539"/>
                    <a:pt x="1543031" y="175607"/>
                    <a:pt x="1555868" y="189951"/>
                  </a:cubicBezTo>
                  <a:cubicBezTo>
                    <a:pt x="1568704" y="204294"/>
                    <a:pt x="1585001" y="211466"/>
                    <a:pt x="1604758" y="211466"/>
                  </a:cubicBezTo>
                  <a:cubicBezTo>
                    <a:pt x="1624515" y="211466"/>
                    <a:pt x="1640728" y="204350"/>
                    <a:pt x="1653397" y="190118"/>
                  </a:cubicBezTo>
                  <a:cubicBezTo>
                    <a:pt x="1666066" y="175886"/>
                    <a:pt x="1672400" y="154539"/>
                    <a:pt x="1672400" y="126076"/>
                  </a:cubicBezTo>
                  <a:cubicBezTo>
                    <a:pt x="1672400" y="97947"/>
                    <a:pt x="1666233" y="76962"/>
                    <a:pt x="1653899" y="63121"/>
                  </a:cubicBezTo>
                  <a:cubicBezTo>
                    <a:pt x="1641565" y="49280"/>
                    <a:pt x="1625185" y="42360"/>
                    <a:pt x="1604758" y="42360"/>
                  </a:cubicBezTo>
                  <a:close/>
                  <a:moveTo>
                    <a:pt x="395083" y="42360"/>
                  </a:moveTo>
                  <a:cubicBezTo>
                    <a:pt x="374656" y="42360"/>
                    <a:pt x="358192" y="49364"/>
                    <a:pt x="345691" y="63372"/>
                  </a:cubicBezTo>
                  <a:cubicBezTo>
                    <a:pt x="333189" y="77381"/>
                    <a:pt x="326938" y="98505"/>
                    <a:pt x="326938" y="126745"/>
                  </a:cubicBezTo>
                  <a:cubicBezTo>
                    <a:pt x="326938" y="154539"/>
                    <a:pt x="333357" y="175607"/>
                    <a:pt x="346193" y="189951"/>
                  </a:cubicBezTo>
                  <a:cubicBezTo>
                    <a:pt x="359029" y="204294"/>
                    <a:pt x="375326" y="211466"/>
                    <a:pt x="395083" y="211466"/>
                  </a:cubicBezTo>
                  <a:cubicBezTo>
                    <a:pt x="414840" y="211466"/>
                    <a:pt x="431053" y="204350"/>
                    <a:pt x="443722" y="190118"/>
                  </a:cubicBezTo>
                  <a:cubicBezTo>
                    <a:pt x="456391" y="175886"/>
                    <a:pt x="462725" y="154539"/>
                    <a:pt x="462725" y="126076"/>
                  </a:cubicBezTo>
                  <a:cubicBezTo>
                    <a:pt x="462725" y="97947"/>
                    <a:pt x="456558" y="76962"/>
                    <a:pt x="444224" y="63121"/>
                  </a:cubicBezTo>
                  <a:cubicBezTo>
                    <a:pt x="431890" y="49280"/>
                    <a:pt x="415510" y="42360"/>
                    <a:pt x="395083" y="42360"/>
                  </a:cubicBezTo>
                  <a:close/>
                  <a:moveTo>
                    <a:pt x="1249282" y="6195"/>
                  </a:moveTo>
                  <a:lnTo>
                    <a:pt x="1298842" y="6195"/>
                  </a:lnTo>
                  <a:lnTo>
                    <a:pt x="1298842" y="208285"/>
                  </a:lnTo>
                  <a:lnTo>
                    <a:pt x="1422071" y="208285"/>
                  </a:lnTo>
                  <a:lnTo>
                    <a:pt x="1422071" y="249640"/>
                  </a:lnTo>
                  <a:lnTo>
                    <a:pt x="1249282" y="249640"/>
                  </a:lnTo>
                  <a:close/>
                  <a:moveTo>
                    <a:pt x="2076450" y="4185"/>
                  </a:moveTo>
                  <a:lnTo>
                    <a:pt x="2167030" y="4185"/>
                  </a:lnTo>
                  <a:cubicBezTo>
                    <a:pt x="2187457" y="4185"/>
                    <a:pt x="2203028" y="5748"/>
                    <a:pt x="2213744" y="8873"/>
                  </a:cubicBezTo>
                  <a:cubicBezTo>
                    <a:pt x="2228143" y="13115"/>
                    <a:pt x="2240477" y="20649"/>
                    <a:pt x="2250746" y="31477"/>
                  </a:cubicBezTo>
                  <a:cubicBezTo>
                    <a:pt x="2261015" y="42304"/>
                    <a:pt x="2268829" y="55559"/>
                    <a:pt x="2274187" y="71242"/>
                  </a:cubicBezTo>
                  <a:cubicBezTo>
                    <a:pt x="2279545" y="86924"/>
                    <a:pt x="2282223" y="106263"/>
                    <a:pt x="2282223" y="129257"/>
                  </a:cubicBezTo>
                  <a:cubicBezTo>
                    <a:pt x="2282223" y="149460"/>
                    <a:pt x="2279712" y="166873"/>
                    <a:pt x="2274689" y="181495"/>
                  </a:cubicBezTo>
                  <a:cubicBezTo>
                    <a:pt x="2268550" y="199355"/>
                    <a:pt x="2259788" y="213810"/>
                    <a:pt x="2248402" y="224860"/>
                  </a:cubicBezTo>
                  <a:cubicBezTo>
                    <a:pt x="2239807" y="233232"/>
                    <a:pt x="2228199" y="239762"/>
                    <a:pt x="2213576" y="244450"/>
                  </a:cubicBezTo>
                  <a:cubicBezTo>
                    <a:pt x="2202638" y="247910"/>
                    <a:pt x="2188015" y="249640"/>
                    <a:pt x="2169709" y="249640"/>
                  </a:cubicBezTo>
                  <a:lnTo>
                    <a:pt x="2076450" y="249640"/>
                  </a:lnTo>
                  <a:close/>
                  <a:moveTo>
                    <a:pt x="1871049" y="4185"/>
                  </a:moveTo>
                  <a:lnTo>
                    <a:pt x="1923455" y="4185"/>
                  </a:lnTo>
                  <a:lnTo>
                    <a:pt x="2021737" y="249640"/>
                  </a:lnTo>
                  <a:lnTo>
                    <a:pt x="1967824" y="249640"/>
                  </a:lnTo>
                  <a:lnTo>
                    <a:pt x="1946393" y="193885"/>
                  </a:lnTo>
                  <a:lnTo>
                    <a:pt x="1848278" y="193885"/>
                  </a:lnTo>
                  <a:lnTo>
                    <a:pt x="1828019" y="249640"/>
                  </a:lnTo>
                  <a:lnTo>
                    <a:pt x="1775445" y="249640"/>
                  </a:lnTo>
                  <a:close/>
                  <a:moveTo>
                    <a:pt x="962695" y="4185"/>
                  </a:moveTo>
                  <a:lnTo>
                    <a:pt x="1010915" y="4185"/>
                  </a:lnTo>
                  <a:lnTo>
                    <a:pt x="1111374" y="168101"/>
                  </a:lnTo>
                  <a:lnTo>
                    <a:pt x="1111374" y="4185"/>
                  </a:lnTo>
                  <a:lnTo>
                    <a:pt x="1157418" y="4185"/>
                  </a:lnTo>
                  <a:lnTo>
                    <a:pt x="1157418" y="249640"/>
                  </a:lnTo>
                  <a:lnTo>
                    <a:pt x="1107691" y="249640"/>
                  </a:lnTo>
                  <a:lnTo>
                    <a:pt x="1008739" y="89575"/>
                  </a:lnTo>
                  <a:lnTo>
                    <a:pt x="1008739" y="249640"/>
                  </a:lnTo>
                  <a:lnTo>
                    <a:pt x="962695" y="249640"/>
                  </a:lnTo>
                  <a:close/>
                  <a:moveTo>
                    <a:pt x="566942" y="4185"/>
                  </a:moveTo>
                  <a:lnTo>
                    <a:pt x="617674" y="4185"/>
                  </a:lnTo>
                  <a:lnTo>
                    <a:pt x="654676" y="172789"/>
                  </a:lnTo>
                  <a:lnTo>
                    <a:pt x="699548" y="4185"/>
                  </a:lnTo>
                  <a:lnTo>
                    <a:pt x="758484" y="4185"/>
                  </a:lnTo>
                  <a:lnTo>
                    <a:pt x="801514" y="175635"/>
                  </a:lnTo>
                  <a:lnTo>
                    <a:pt x="839186" y="4185"/>
                  </a:lnTo>
                  <a:lnTo>
                    <a:pt x="889081" y="4185"/>
                  </a:lnTo>
                  <a:lnTo>
                    <a:pt x="829475" y="249640"/>
                  </a:lnTo>
                  <a:lnTo>
                    <a:pt x="776902" y="249640"/>
                  </a:lnTo>
                  <a:lnTo>
                    <a:pt x="728011" y="66135"/>
                  </a:lnTo>
                  <a:lnTo>
                    <a:pt x="679289" y="249640"/>
                  </a:lnTo>
                  <a:lnTo>
                    <a:pt x="625543" y="249640"/>
                  </a:lnTo>
                  <a:close/>
                  <a:moveTo>
                    <a:pt x="0" y="4185"/>
                  </a:moveTo>
                  <a:lnTo>
                    <a:pt x="90581" y="4185"/>
                  </a:lnTo>
                  <a:cubicBezTo>
                    <a:pt x="111007" y="4185"/>
                    <a:pt x="126578" y="5748"/>
                    <a:pt x="137294" y="8873"/>
                  </a:cubicBezTo>
                  <a:cubicBezTo>
                    <a:pt x="151693" y="13115"/>
                    <a:pt x="164027" y="20649"/>
                    <a:pt x="174296" y="31477"/>
                  </a:cubicBezTo>
                  <a:cubicBezTo>
                    <a:pt x="184566" y="42304"/>
                    <a:pt x="192379" y="55559"/>
                    <a:pt x="197737" y="71242"/>
                  </a:cubicBezTo>
                  <a:cubicBezTo>
                    <a:pt x="203095" y="86924"/>
                    <a:pt x="205774" y="106263"/>
                    <a:pt x="205774" y="129257"/>
                  </a:cubicBezTo>
                  <a:cubicBezTo>
                    <a:pt x="205774" y="149460"/>
                    <a:pt x="203262" y="166873"/>
                    <a:pt x="198239" y="181495"/>
                  </a:cubicBezTo>
                  <a:cubicBezTo>
                    <a:pt x="192100" y="199355"/>
                    <a:pt x="183338" y="213810"/>
                    <a:pt x="171952" y="224860"/>
                  </a:cubicBezTo>
                  <a:cubicBezTo>
                    <a:pt x="163358" y="233232"/>
                    <a:pt x="151749" y="239762"/>
                    <a:pt x="137127" y="244450"/>
                  </a:cubicBezTo>
                  <a:cubicBezTo>
                    <a:pt x="126188" y="247910"/>
                    <a:pt x="111565" y="249640"/>
                    <a:pt x="93260" y="249640"/>
                  </a:cubicBezTo>
                  <a:lnTo>
                    <a:pt x="0" y="249640"/>
                  </a:lnTo>
                  <a:close/>
                  <a:moveTo>
                    <a:pt x="1604256" y="0"/>
                  </a:moveTo>
                  <a:cubicBezTo>
                    <a:pt x="1640421" y="0"/>
                    <a:pt x="1669359" y="11217"/>
                    <a:pt x="1691069" y="33653"/>
                  </a:cubicBezTo>
                  <a:cubicBezTo>
                    <a:pt x="1712779" y="56089"/>
                    <a:pt x="1723634" y="87287"/>
                    <a:pt x="1723634" y="127248"/>
                  </a:cubicBezTo>
                  <a:cubicBezTo>
                    <a:pt x="1723634" y="166873"/>
                    <a:pt x="1712863" y="197876"/>
                    <a:pt x="1691320" y="220256"/>
                  </a:cubicBezTo>
                  <a:cubicBezTo>
                    <a:pt x="1669777" y="242636"/>
                    <a:pt x="1640979" y="253826"/>
                    <a:pt x="1604925" y="253826"/>
                  </a:cubicBezTo>
                  <a:cubicBezTo>
                    <a:pt x="1568425" y="253826"/>
                    <a:pt x="1539404" y="242692"/>
                    <a:pt x="1517861" y="220423"/>
                  </a:cubicBezTo>
                  <a:cubicBezTo>
                    <a:pt x="1496318" y="198155"/>
                    <a:pt x="1485547" y="167487"/>
                    <a:pt x="1485547" y="128420"/>
                  </a:cubicBezTo>
                  <a:cubicBezTo>
                    <a:pt x="1485547" y="103416"/>
                    <a:pt x="1489286" y="82432"/>
                    <a:pt x="1496764" y="65465"/>
                  </a:cubicBezTo>
                  <a:cubicBezTo>
                    <a:pt x="1502346" y="52964"/>
                    <a:pt x="1509964" y="41746"/>
                    <a:pt x="1519619" y="31812"/>
                  </a:cubicBezTo>
                  <a:cubicBezTo>
                    <a:pt x="1529274" y="21877"/>
                    <a:pt x="1539850" y="14510"/>
                    <a:pt x="1551347" y="9711"/>
                  </a:cubicBezTo>
                  <a:cubicBezTo>
                    <a:pt x="1566639" y="3237"/>
                    <a:pt x="1584275" y="0"/>
                    <a:pt x="1604256" y="0"/>
                  </a:cubicBezTo>
                  <a:close/>
                  <a:moveTo>
                    <a:pt x="394581" y="0"/>
                  </a:moveTo>
                  <a:cubicBezTo>
                    <a:pt x="430746" y="0"/>
                    <a:pt x="459684" y="11217"/>
                    <a:pt x="481394" y="33653"/>
                  </a:cubicBezTo>
                  <a:cubicBezTo>
                    <a:pt x="503104" y="56089"/>
                    <a:pt x="513959" y="87287"/>
                    <a:pt x="513959" y="127248"/>
                  </a:cubicBezTo>
                  <a:cubicBezTo>
                    <a:pt x="513959" y="166873"/>
                    <a:pt x="503188" y="197876"/>
                    <a:pt x="481645" y="220256"/>
                  </a:cubicBezTo>
                  <a:cubicBezTo>
                    <a:pt x="460102" y="242636"/>
                    <a:pt x="431304" y="253826"/>
                    <a:pt x="395250" y="253826"/>
                  </a:cubicBezTo>
                  <a:cubicBezTo>
                    <a:pt x="358750" y="253826"/>
                    <a:pt x="329729" y="242692"/>
                    <a:pt x="308186" y="220423"/>
                  </a:cubicBezTo>
                  <a:cubicBezTo>
                    <a:pt x="286643" y="198155"/>
                    <a:pt x="275872" y="167487"/>
                    <a:pt x="275872" y="128420"/>
                  </a:cubicBezTo>
                  <a:cubicBezTo>
                    <a:pt x="275872" y="103416"/>
                    <a:pt x="279611" y="82432"/>
                    <a:pt x="287090" y="65465"/>
                  </a:cubicBezTo>
                  <a:cubicBezTo>
                    <a:pt x="292671" y="52964"/>
                    <a:pt x="300289" y="41746"/>
                    <a:pt x="309944" y="31812"/>
                  </a:cubicBezTo>
                  <a:cubicBezTo>
                    <a:pt x="319599" y="21877"/>
                    <a:pt x="330175" y="14510"/>
                    <a:pt x="341672" y="9711"/>
                  </a:cubicBezTo>
                  <a:cubicBezTo>
                    <a:pt x="356964" y="3237"/>
                    <a:pt x="374601" y="0"/>
                    <a:pt x="3945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5CEAC9-5935-4038-B95B-872063D63EF1}"/>
              </a:ext>
            </a:extLst>
          </p:cNvPr>
          <p:cNvGrpSpPr/>
          <p:nvPr/>
        </p:nvGrpSpPr>
        <p:grpSpPr>
          <a:xfrm>
            <a:off x="5467666" y="2177492"/>
            <a:ext cx="3838415" cy="3838415"/>
            <a:chOff x="3544388" y="1380450"/>
            <a:chExt cx="5477691" cy="547769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DA2CFF8-5EED-475C-B249-ED95512165FF}"/>
                </a:ext>
              </a:extLst>
            </p:cNvPr>
            <p:cNvGrpSpPr/>
            <p:nvPr/>
          </p:nvGrpSpPr>
          <p:grpSpPr>
            <a:xfrm flipH="1">
              <a:off x="4172545" y="2472415"/>
              <a:ext cx="4849534" cy="3982909"/>
              <a:chOff x="694037" y="1907584"/>
              <a:chExt cx="4600185" cy="3778119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4A8B46A9-F7D4-47ED-8EB5-9642130C42F6}"/>
                  </a:ext>
                </a:extLst>
              </p:cNvPr>
              <p:cNvGrpSpPr/>
              <p:nvPr/>
            </p:nvGrpSpPr>
            <p:grpSpPr>
              <a:xfrm>
                <a:off x="694037" y="1907584"/>
                <a:ext cx="4600185" cy="3778119"/>
                <a:chOff x="6317071" y="541239"/>
                <a:chExt cx="4600185" cy="3778119"/>
              </a:xfrm>
            </p:grpSpPr>
            <p:sp>
              <p:nvSpPr>
                <p:cNvPr id="4" name="Freeform: Shape 3">
                  <a:extLst>
                    <a:ext uri="{FF2B5EF4-FFF2-40B4-BE49-F238E27FC236}">
                      <a16:creationId xmlns:a16="http://schemas.microsoft.com/office/drawing/2014/main" id="{21E317F4-1ACC-43F0-AD60-D8159CA71F99}"/>
                    </a:ext>
                  </a:extLst>
                </p:cNvPr>
                <p:cNvSpPr/>
                <p:nvPr/>
              </p:nvSpPr>
              <p:spPr>
                <a:xfrm>
                  <a:off x="7792347" y="541239"/>
                  <a:ext cx="1769425" cy="2142119"/>
                </a:xfrm>
                <a:custGeom>
                  <a:avLst/>
                  <a:gdLst>
                    <a:gd name="connsiteX0" fmla="*/ 2660333 w 2715559"/>
                    <a:gd name="connsiteY0" fmla="*/ 1901649 h 3287536"/>
                    <a:gd name="connsiteX1" fmla="*/ 2655570 w 2715559"/>
                    <a:gd name="connsiteY1" fmla="*/ 1765441 h 3287536"/>
                    <a:gd name="connsiteX2" fmla="*/ 2713672 w 2715559"/>
                    <a:gd name="connsiteY2" fmla="*/ 1554939 h 3287536"/>
                    <a:gd name="connsiteX3" fmla="*/ 2673668 w 2715559"/>
                    <a:gd name="connsiteY3" fmla="*/ 1450164 h 3287536"/>
                    <a:gd name="connsiteX4" fmla="*/ 2648903 w 2715559"/>
                    <a:gd name="connsiteY4" fmla="*/ 1334911 h 3287536"/>
                    <a:gd name="connsiteX5" fmla="*/ 2655570 w 2715559"/>
                    <a:gd name="connsiteY5" fmla="*/ 1231089 h 3287536"/>
                    <a:gd name="connsiteX6" fmla="*/ 2480310 w 2715559"/>
                    <a:gd name="connsiteY6" fmla="*/ 1001536 h 3287536"/>
                    <a:gd name="connsiteX7" fmla="*/ 1182052 w 2715559"/>
                    <a:gd name="connsiteY7" fmla="*/ 964389 h 3287536"/>
                    <a:gd name="connsiteX8" fmla="*/ 886777 w 2715559"/>
                    <a:gd name="connsiteY8" fmla="*/ 993916 h 3287536"/>
                    <a:gd name="connsiteX9" fmla="*/ 865823 w 2715559"/>
                    <a:gd name="connsiteY9" fmla="*/ 979629 h 3287536"/>
                    <a:gd name="connsiteX10" fmla="*/ 901065 w 2715559"/>
                    <a:gd name="connsiteY10" fmla="*/ 824371 h 3287536"/>
                    <a:gd name="connsiteX11" fmla="*/ 973455 w 2715559"/>
                    <a:gd name="connsiteY11" fmla="*/ 680544 h 3287536"/>
                    <a:gd name="connsiteX12" fmla="*/ 973455 w 2715559"/>
                    <a:gd name="connsiteY12" fmla="*/ 680544 h 3287536"/>
                    <a:gd name="connsiteX13" fmla="*/ 985838 w 2715559"/>
                    <a:gd name="connsiteY13" fmla="*/ 133809 h 3287536"/>
                    <a:gd name="connsiteX14" fmla="*/ 1012508 w 2715559"/>
                    <a:gd name="connsiteY14" fmla="*/ 103329 h 3287536"/>
                    <a:gd name="connsiteX15" fmla="*/ 983933 w 2715559"/>
                    <a:gd name="connsiteY15" fmla="*/ 57609 h 3287536"/>
                    <a:gd name="connsiteX16" fmla="*/ 784860 w 2715559"/>
                    <a:gd name="connsiteY16" fmla="*/ 42369 h 3287536"/>
                    <a:gd name="connsiteX17" fmla="*/ 716280 w 2715559"/>
                    <a:gd name="connsiteY17" fmla="*/ 156669 h 3287536"/>
                    <a:gd name="connsiteX18" fmla="*/ 649605 w 2715559"/>
                    <a:gd name="connsiteY18" fmla="*/ 318594 h 3287536"/>
                    <a:gd name="connsiteX19" fmla="*/ 258127 w 2715559"/>
                    <a:gd name="connsiteY19" fmla="*/ 921526 h 3287536"/>
                    <a:gd name="connsiteX20" fmla="*/ 160020 w 2715559"/>
                    <a:gd name="connsiteY20" fmla="*/ 1078689 h 3287536"/>
                    <a:gd name="connsiteX21" fmla="*/ 40005 w 2715559"/>
                    <a:gd name="connsiteY21" fmla="*/ 1474929 h 3287536"/>
                    <a:gd name="connsiteX22" fmla="*/ 0 w 2715559"/>
                    <a:gd name="connsiteY22" fmla="*/ 1522554 h 3287536"/>
                    <a:gd name="connsiteX23" fmla="*/ 3810 w 2715559"/>
                    <a:gd name="connsiteY23" fmla="*/ 1534936 h 3287536"/>
                    <a:gd name="connsiteX24" fmla="*/ 303848 w 2715559"/>
                    <a:gd name="connsiteY24" fmla="*/ 2331226 h 3287536"/>
                    <a:gd name="connsiteX25" fmla="*/ 664845 w 2715559"/>
                    <a:gd name="connsiteY25" fmla="*/ 3287536 h 3287536"/>
                    <a:gd name="connsiteX26" fmla="*/ 701040 w 2715559"/>
                    <a:gd name="connsiteY26" fmla="*/ 3279916 h 3287536"/>
                    <a:gd name="connsiteX27" fmla="*/ 992505 w 2715559"/>
                    <a:gd name="connsiteY27" fmla="*/ 3169426 h 3287536"/>
                    <a:gd name="connsiteX28" fmla="*/ 1344930 w 2715559"/>
                    <a:gd name="connsiteY28" fmla="*/ 3009406 h 3287536"/>
                    <a:gd name="connsiteX29" fmla="*/ 2436495 w 2715559"/>
                    <a:gd name="connsiteY29" fmla="*/ 2568399 h 3287536"/>
                    <a:gd name="connsiteX30" fmla="*/ 2579370 w 2715559"/>
                    <a:gd name="connsiteY30" fmla="*/ 2518869 h 3287536"/>
                    <a:gd name="connsiteX31" fmla="*/ 2651760 w 2715559"/>
                    <a:gd name="connsiteY31" fmla="*/ 2436001 h 3287536"/>
                    <a:gd name="connsiteX32" fmla="*/ 2594610 w 2715559"/>
                    <a:gd name="connsiteY32" fmla="*/ 2215974 h 3287536"/>
                    <a:gd name="connsiteX33" fmla="*/ 2700338 w 2715559"/>
                    <a:gd name="connsiteY33" fmla="*/ 2056906 h 3287536"/>
                    <a:gd name="connsiteX34" fmla="*/ 2660333 w 2715559"/>
                    <a:gd name="connsiteY34" fmla="*/ 1901649 h 3287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2715559" h="3287536">
                      <a:moveTo>
                        <a:pt x="2660333" y="1901649"/>
                      </a:moveTo>
                      <a:cubicBezTo>
                        <a:pt x="2630805" y="1854024"/>
                        <a:pt x="2619375" y="1812114"/>
                        <a:pt x="2655570" y="1765441"/>
                      </a:cubicBezTo>
                      <a:cubicBezTo>
                        <a:pt x="2695575" y="1700671"/>
                        <a:pt x="2723197" y="1633044"/>
                        <a:pt x="2713672" y="1554939"/>
                      </a:cubicBezTo>
                      <a:cubicBezTo>
                        <a:pt x="2707005" y="1506361"/>
                        <a:pt x="2686050" y="1459689"/>
                        <a:pt x="2673668" y="1450164"/>
                      </a:cubicBezTo>
                      <a:cubicBezTo>
                        <a:pt x="2630805" y="1418731"/>
                        <a:pt x="2627947" y="1379679"/>
                        <a:pt x="2648903" y="1334911"/>
                      </a:cubicBezTo>
                      <a:cubicBezTo>
                        <a:pt x="2663190" y="1310146"/>
                        <a:pt x="2662238" y="1257759"/>
                        <a:pt x="2655570" y="1231089"/>
                      </a:cubicBezTo>
                      <a:cubicBezTo>
                        <a:pt x="2627947" y="1131076"/>
                        <a:pt x="2575560" y="1050114"/>
                        <a:pt x="2480310" y="1001536"/>
                      </a:cubicBezTo>
                      <a:cubicBezTo>
                        <a:pt x="2211705" y="870091"/>
                        <a:pt x="1816418" y="870091"/>
                        <a:pt x="1182052" y="964389"/>
                      </a:cubicBezTo>
                      <a:cubicBezTo>
                        <a:pt x="1154430" y="977724"/>
                        <a:pt x="998220" y="981534"/>
                        <a:pt x="886777" y="993916"/>
                      </a:cubicBezTo>
                      <a:cubicBezTo>
                        <a:pt x="867727" y="995821"/>
                        <a:pt x="863918" y="996774"/>
                        <a:pt x="865823" y="979629"/>
                      </a:cubicBezTo>
                      <a:cubicBezTo>
                        <a:pt x="871538" y="927241"/>
                        <a:pt x="869633" y="873901"/>
                        <a:pt x="901065" y="824371"/>
                      </a:cubicBezTo>
                      <a:cubicBezTo>
                        <a:pt x="929640" y="779604"/>
                        <a:pt x="949643" y="729121"/>
                        <a:pt x="973455" y="680544"/>
                      </a:cubicBezTo>
                      <a:cubicBezTo>
                        <a:pt x="973455" y="680544"/>
                        <a:pt x="973455" y="680544"/>
                        <a:pt x="973455" y="680544"/>
                      </a:cubicBezTo>
                      <a:cubicBezTo>
                        <a:pt x="978218" y="498616"/>
                        <a:pt x="982027" y="315736"/>
                        <a:pt x="985838" y="133809"/>
                      </a:cubicBezTo>
                      <a:cubicBezTo>
                        <a:pt x="985838" y="112854"/>
                        <a:pt x="990600" y="101424"/>
                        <a:pt x="1012508" y="103329"/>
                      </a:cubicBezTo>
                      <a:cubicBezTo>
                        <a:pt x="1002983" y="88089"/>
                        <a:pt x="995363" y="71896"/>
                        <a:pt x="983933" y="57609"/>
                      </a:cubicBezTo>
                      <a:cubicBezTo>
                        <a:pt x="929640" y="-12876"/>
                        <a:pt x="848677" y="-19544"/>
                        <a:pt x="784860" y="42369"/>
                      </a:cubicBezTo>
                      <a:cubicBezTo>
                        <a:pt x="751523" y="74754"/>
                        <a:pt x="729615" y="112854"/>
                        <a:pt x="716280" y="156669"/>
                      </a:cubicBezTo>
                      <a:cubicBezTo>
                        <a:pt x="698183" y="211914"/>
                        <a:pt x="681990" y="269064"/>
                        <a:pt x="649605" y="318594"/>
                      </a:cubicBezTo>
                      <a:cubicBezTo>
                        <a:pt x="519113" y="519571"/>
                        <a:pt x="387667" y="719596"/>
                        <a:pt x="258127" y="921526"/>
                      </a:cubicBezTo>
                      <a:cubicBezTo>
                        <a:pt x="224790" y="972961"/>
                        <a:pt x="182880" y="1020586"/>
                        <a:pt x="160020" y="1078689"/>
                      </a:cubicBezTo>
                      <a:cubicBezTo>
                        <a:pt x="109538" y="1207276"/>
                        <a:pt x="78105" y="1342531"/>
                        <a:pt x="40005" y="1474929"/>
                      </a:cubicBezTo>
                      <a:cubicBezTo>
                        <a:pt x="33338" y="1497789"/>
                        <a:pt x="26670" y="1517791"/>
                        <a:pt x="0" y="1522554"/>
                      </a:cubicBezTo>
                      <a:cubicBezTo>
                        <a:pt x="953" y="1526364"/>
                        <a:pt x="1905" y="1531126"/>
                        <a:pt x="3810" y="1534936"/>
                      </a:cubicBezTo>
                      <a:cubicBezTo>
                        <a:pt x="103823" y="1800684"/>
                        <a:pt x="203835" y="2065479"/>
                        <a:pt x="303848" y="2331226"/>
                      </a:cubicBezTo>
                      <a:cubicBezTo>
                        <a:pt x="423863" y="2650314"/>
                        <a:pt x="544830" y="2968449"/>
                        <a:pt x="664845" y="3287536"/>
                      </a:cubicBezTo>
                      <a:cubicBezTo>
                        <a:pt x="677227" y="3284679"/>
                        <a:pt x="688658" y="3282774"/>
                        <a:pt x="701040" y="3279916"/>
                      </a:cubicBezTo>
                      <a:cubicBezTo>
                        <a:pt x="801052" y="3250389"/>
                        <a:pt x="896302" y="3208479"/>
                        <a:pt x="992505" y="3169426"/>
                      </a:cubicBezTo>
                      <a:cubicBezTo>
                        <a:pt x="1109663" y="3121801"/>
                        <a:pt x="1229677" y="3062746"/>
                        <a:pt x="1344930" y="3009406"/>
                      </a:cubicBezTo>
                      <a:cubicBezTo>
                        <a:pt x="1480185" y="2930349"/>
                        <a:pt x="2380298" y="2584591"/>
                        <a:pt x="2436495" y="2568399"/>
                      </a:cubicBezTo>
                      <a:cubicBezTo>
                        <a:pt x="2484120" y="2551254"/>
                        <a:pt x="2536508" y="2534109"/>
                        <a:pt x="2579370" y="2518869"/>
                      </a:cubicBezTo>
                      <a:cubicBezTo>
                        <a:pt x="2617470" y="2505534"/>
                        <a:pt x="2642235" y="2476959"/>
                        <a:pt x="2651760" y="2436001"/>
                      </a:cubicBezTo>
                      <a:cubicBezTo>
                        <a:pt x="2670810" y="2353134"/>
                        <a:pt x="2670810" y="2275029"/>
                        <a:pt x="2594610" y="2215974"/>
                      </a:cubicBezTo>
                      <a:cubicBezTo>
                        <a:pt x="2682240" y="2173111"/>
                        <a:pt x="2707958" y="2135964"/>
                        <a:pt x="2700338" y="2056906"/>
                      </a:cubicBezTo>
                      <a:cubicBezTo>
                        <a:pt x="2696528" y="2003566"/>
                        <a:pt x="2688908" y="1947369"/>
                        <a:pt x="2660333" y="1901649"/>
                      </a:cubicBezTo>
                      <a:close/>
                    </a:path>
                  </a:pathLst>
                </a:custGeom>
                <a:solidFill>
                  <a:srgbClr val="FDCBA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" name="Freeform: Shape 4">
                  <a:extLst>
                    <a:ext uri="{FF2B5EF4-FFF2-40B4-BE49-F238E27FC236}">
                      <a16:creationId xmlns:a16="http://schemas.microsoft.com/office/drawing/2014/main" id="{E46E65DC-2E7C-43E1-AA2D-476C7A2D7110}"/>
                    </a:ext>
                  </a:extLst>
                </p:cNvPr>
                <p:cNvSpPr/>
                <p:nvPr/>
              </p:nvSpPr>
              <p:spPr>
                <a:xfrm>
                  <a:off x="8393113" y="600488"/>
                  <a:ext cx="1045795" cy="1919653"/>
                </a:xfrm>
                <a:custGeom>
                  <a:avLst/>
                  <a:gdLst>
                    <a:gd name="connsiteX0" fmla="*/ 1460199 w 1604995"/>
                    <a:gd name="connsiteY0" fmla="*/ 2946099 h 2946115"/>
                    <a:gd name="connsiteX1" fmla="*/ 92409 w 1604995"/>
                    <a:gd name="connsiteY1" fmla="*/ 2921334 h 2946115"/>
                    <a:gd name="connsiteX2" fmla="*/ 16 w 1604995"/>
                    <a:gd name="connsiteY2" fmla="*/ 2825131 h 2946115"/>
                    <a:gd name="connsiteX3" fmla="*/ 48594 w 1604995"/>
                    <a:gd name="connsiteY3" fmla="*/ 92409 h 2946115"/>
                    <a:gd name="connsiteX4" fmla="*/ 144796 w 1604995"/>
                    <a:gd name="connsiteY4" fmla="*/ 16 h 2946115"/>
                    <a:gd name="connsiteX5" fmla="*/ 1512586 w 1604995"/>
                    <a:gd name="connsiteY5" fmla="*/ 24781 h 2946115"/>
                    <a:gd name="connsiteX6" fmla="*/ 1604979 w 1604995"/>
                    <a:gd name="connsiteY6" fmla="*/ 120984 h 2946115"/>
                    <a:gd name="connsiteX7" fmla="*/ 1555449 w 1604995"/>
                    <a:gd name="connsiteY7" fmla="*/ 2853706 h 2946115"/>
                    <a:gd name="connsiteX8" fmla="*/ 1460199 w 1604995"/>
                    <a:gd name="connsiteY8" fmla="*/ 2946099 h 2946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04995" h="2946115">
                      <a:moveTo>
                        <a:pt x="1460199" y="2946099"/>
                      </a:moveTo>
                      <a:lnTo>
                        <a:pt x="92409" y="2921334"/>
                      </a:lnTo>
                      <a:cubicBezTo>
                        <a:pt x="40021" y="2920381"/>
                        <a:pt x="-936" y="2877519"/>
                        <a:pt x="16" y="2825131"/>
                      </a:cubicBezTo>
                      <a:lnTo>
                        <a:pt x="48594" y="92409"/>
                      </a:lnTo>
                      <a:cubicBezTo>
                        <a:pt x="49546" y="40021"/>
                        <a:pt x="92409" y="-936"/>
                        <a:pt x="144796" y="16"/>
                      </a:cubicBezTo>
                      <a:lnTo>
                        <a:pt x="1512586" y="24781"/>
                      </a:lnTo>
                      <a:cubicBezTo>
                        <a:pt x="1564974" y="25734"/>
                        <a:pt x="1605931" y="68596"/>
                        <a:pt x="1604979" y="120984"/>
                      </a:cubicBezTo>
                      <a:lnTo>
                        <a:pt x="1555449" y="2853706"/>
                      </a:lnTo>
                      <a:cubicBezTo>
                        <a:pt x="1554496" y="2906094"/>
                        <a:pt x="1511634" y="2947051"/>
                        <a:pt x="1460199" y="294609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6" name="Freeform: Shape 5">
                  <a:extLst>
                    <a:ext uri="{FF2B5EF4-FFF2-40B4-BE49-F238E27FC236}">
                      <a16:creationId xmlns:a16="http://schemas.microsoft.com/office/drawing/2014/main" id="{CD546D4A-6991-4A25-A5ED-4469B01E8B33}"/>
                    </a:ext>
                  </a:extLst>
                </p:cNvPr>
                <p:cNvSpPr/>
                <p:nvPr/>
              </p:nvSpPr>
              <p:spPr>
                <a:xfrm>
                  <a:off x="8458911" y="789793"/>
                  <a:ext cx="909854" cy="1477737"/>
                </a:xfrm>
                <a:custGeom>
                  <a:avLst/>
                  <a:gdLst>
                    <a:gd name="connsiteX0" fmla="*/ 1320165 w 1396365"/>
                    <a:gd name="connsiteY0" fmla="*/ 2267903 h 2267902"/>
                    <a:gd name="connsiteX1" fmla="*/ 36195 w 1396365"/>
                    <a:gd name="connsiteY1" fmla="*/ 2245043 h 2267902"/>
                    <a:gd name="connsiteX2" fmla="*/ 0 w 1396365"/>
                    <a:gd name="connsiteY2" fmla="*/ 2207895 h 2267902"/>
                    <a:gd name="connsiteX3" fmla="*/ 39053 w 1396365"/>
                    <a:gd name="connsiteY3" fmla="*/ 36195 h 2267902"/>
                    <a:gd name="connsiteX4" fmla="*/ 76200 w 1396365"/>
                    <a:gd name="connsiteY4" fmla="*/ 0 h 2267902"/>
                    <a:gd name="connsiteX5" fmla="*/ 1360170 w 1396365"/>
                    <a:gd name="connsiteY5" fmla="*/ 22860 h 2267902"/>
                    <a:gd name="connsiteX6" fmla="*/ 1396365 w 1396365"/>
                    <a:gd name="connsiteY6" fmla="*/ 60007 h 2267902"/>
                    <a:gd name="connsiteX7" fmla="*/ 1357313 w 1396365"/>
                    <a:gd name="connsiteY7" fmla="*/ 2231708 h 2267902"/>
                    <a:gd name="connsiteX8" fmla="*/ 1320165 w 1396365"/>
                    <a:gd name="connsiteY8" fmla="*/ 2267903 h 2267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96365" h="2267902">
                      <a:moveTo>
                        <a:pt x="1320165" y="2267903"/>
                      </a:moveTo>
                      <a:lnTo>
                        <a:pt x="36195" y="2245043"/>
                      </a:lnTo>
                      <a:cubicBezTo>
                        <a:pt x="16192" y="2245043"/>
                        <a:pt x="0" y="2227897"/>
                        <a:pt x="0" y="2207895"/>
                      </a:cubicBezTo>
                      <a:lnTo>
                        <a:pt x="39053" y="36195"/>
                      </a:lnTo>
                      <a:cubicBezTo>
                        <a:pt x="39053" y="16192"/>
                        <a:pt x="56197" y="0"/>
                        <a:pt x="76200" y="0"/>
                      </a:cubicBezTo>
                      <a:lnTo>
                        <a:pt x="1360170" y="22860"/>
                      </a:lnTo>
                      <a:cubicBezTo>
                        <a:pt x="1380173" y="22860"/>
                        <a:pt x="1396365" y="40005"/>
                        <a:pt x="1396365" y="60007"/>
                      </a:cubicBezTo>
                      <a:lnTo>
                        <a:pt x="1357313" y="2231708"/>
                      </a:lnTo>
                      <a:cubicBezTo>
                        <a:pt x="1356360" y="2251710"/>
                        <a:pt x="1340167" y="2267903"/>
                        <a:pt x="1320165" y="2267903"/>
                      </a:cubicBezTo>
                      <a:close/>
                    </a:path>
                  </a:pathLst>
                </a:custGeom>
                <a:solidFill>
                  <a:srgbClr val="CDFEF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" name="Freeform: Shape 6">
                  <a:extLst>
                    <a:ext uri="{FF2B5EF4-FFF2-40B4-BE49-F238E27FC236}">
                      <a16:creationId xmlns:a16="http://schemas.microsoft.com/office/drawing/2014/main" id="{C5349293-946B-4891-B737-9A4467D06E49}"/>
                    </a:ext>
                  </a:extLst>
                </p:cNvPr>
                <p:cNvSpPr/>
                <p:nvPr/>
              </p:nvSpPr>
              <p:spPr>
                <a:xfrm>
                  <a:off x="6317071" y="1517968"/>
                  <a:ext cx="1940714" cy="1844831"/>
                </a:xfrm>
                <a:custGeom>
                  <a:avLst/>
                  <a:gdLst>
                    <a:gd name="connsiteX0" fmla="*/ 2219357 w 2978438"/>
                    <a:gd name="connsiteY0" fmla="*/ 5459 h 2831285"/>
                    <a:gd name="connsiteX1" fmla="*/ 2265077 w 2978438"/>
                    <a:gd name="connsiteY1" fmla="*/ 24509 h 2831285"/>
                    <a:gd name="connsiteX2" fmla="*/ 2973737 w 2978438"/>
                    <a:gd name="connsiteY2" fmla="*/ 1905696 h 2831285"/>
                    <a:gd name="connsiteX3" fmla="*/ 2957544 w 2978438"/>
                    <a:gd name="connsiteY3" fmla="*/ 1943796 h 2831285"/>
                    <a:gd name="connsiteX4" fmla="*/ 627729 w 2978438"/>
                    <a:gd name="connsiteY4" fmla="*/ 2822954 h 2831285"/>
                    <a:gd name="connsiteX5" fmla="*/ 588677 w 2978438"/>
                    <a:gd name="connsiteY5" fmla="*/ 2828669 h 2831285"/>
                    <a:gd name="connsiteX6" fmla="*/ 361029 w 2978438"/>
                    <a:gd name="connsiteY6" fmla="*/ 2400996 h 2831285"/>
                    <a:gd name="connsiteX7" fmla="*/ 126714 w 2978438"/>
                    <a:gd name="connsiteY7" fmla="*/ 1732341 h 2831285"/>
                    <a:gd name="connsiteX8" fmla="*/ 36226 w 2978438"/>
                    <a:gd name="connsiteY8" fmla="*/ 1268474 h 2831285"/>
                    <a:gd name="connsiteX9" fmla="*/ 31 w 2978438"/>
                    <a:gd name="connsiteY9" fmla="*/ 826514 h 2831285"/>
                    <a:gd name="connsiteX10" fmla="*/ 7651 w 2978438"/>
                    <a:gd name="connsiteY10" fmla="*/ 794129 h 2831285"/>
                    <a:gd name="connsiteX11" fmla="*/ 40989 w 2978438"/>
                    <a:gd name="connsiteY11" fmla="*/ 773173 h 2831285"/>
                    <a:gd name="connsiteX12" fmla="*/ 2219357 w 2978438"/>
                    <a:gd name="connsiteY12" fmla="*/ 5459 h 2831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978438" h="2831285">
                      <a:moveTo>
                        <a:pt x="2219357" y="5459"/>
                      </a:moveTo>
                      <a:cubicBezTo>
                        <a:pt x="2244122" y="-4066"/>
                        <a:pt x="2258409" y="-3114"/>
                        <a:pt x="2265077" y="24509"/>
                      </a:cubicBezTo>
                      <a:cubicBezTo>
                        <a:pt x="2275554" y="32129"/>
                        <a:pt x="2957544" y="1867596"/>
                        <a:pt x="2973737" y="1905696"/>
                      </a:cubicBezTo>
                      <a:cubicBezTo>
                        <a:pt x="2982309" y="1926651"/>
                        <a:pt x="2980404" y="1935224"/>
                        <a:pt x="2957544" y="1943796"/>
                      </a:cubicBezTo>
                      <a:cubicBezTo>
                        <a:pt x="2807049" y="1998089"/>
                        <a:pt x="850614" y="2742944"/>
                        <a:pt x="627729" y="2822954"/>
                      </a:cubicBezTo>
                      <a:cubicBezTo>
                        <a:pt x="615347" y="2827716"/>
                        <a:pt x="602964" y="2835336"/>
                        <a:pt x="588677" y="2828669"/>
                      </a:cubicBezTo>
                      <a:cubicBezTo>
                        <a:pt x="504857" y="2690556"/>
                        <a:pt x="427704" y="2548634"/>
                        <a:pt x="361029" y="2400996"/>
                      </a:cubicBezTo>
                      <a:cubicBezTo>
                        <a:pt x="263874" y="2184779"/>
                        <a:pt x="184816" y="1962846"/>
                        <a:pt x="126714" y="1732341"/>
                      </a:cubicBezTo>
                      <a:cubicBezTo>
                        <a:pt x="87661" y="1578989"/>
                        <a:pt x="57181" y="1423731"/>
                        <a:pt x="36226" y="1268474"/>
                      </a:cubicBezTo>
                      <a:cubicBezTo>
                        <a:pt x="20986" y="1158936"/>
                        <a:pt x="31" y="863661"/>
                        <a:pt x="31" y="826514"/>
                      </a:cubicBezTo>
                      <a:cubicBezTo>
                        <a:pt x="31" y="815084"/>
                        <a:pt x="-921" y="803654"/>
                        <a:pt x="7651" y="794129"/>
                      </a:cubicBezTo>
                      <a:cubicBezTo>
                        <a:pt x="14319" y="779841"/>
                        <a:pt x="28606" y="777936"/>
                        <a:pt x="40989" y="773173"/>
                      </a:cubicBezTo>
                      <a:cubicBezTo>
                        <a:pt x="314357" y="675066"/>
                        <a:pt x="2105057" y="48321"/>
                        <a:pt x="2219357" y="545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41DFACA1-E795-4DF0-8C9A-824C3D146613}"/>
                    </a:ext>
                  </a:extLst>
                </p:cNvPr>
                <p:cNvSpPr/>
                <p:nvPr/>
              </p:nvSpPr>
              <p:spPr>
                <a:xfrm>
                  <a:off x="9780807" y="3331581"/>
                  <a:ext cx="1136449" cy="987777"/>
                </a:xfrm>
                <a:custGeom>
                  <a:avLst/>
                  <a:gdLst>
                    <a:gd name="connsiteX0" fmla="*/ 603980 w 1744122"/>
                    <a:gd name="connsiteY0" fmla="*/ 1515955 h 1515954"/>
                    <a:gd name="connsiteX1" fmla="*/ 18193 w 1744122"/>
                    <a:gd name="connsiteY1" fmla="*/ 836822 h 1515954"/>
                    <a:gd name="connsiteX2" fmla="*/ 24860 w 1744122"/>
                    <a:gd name="connsiteY2" fmla="*/ 774910 h 1515954"/>
                    <a:gd name="connsiteX3" fmla="*/ 1165003 w 1744122"/>
                    <a:gd name="connsiteY3" fmla="*/ 8147 h 1515954"/>
                    <a:gd name="connsiteX4" fmla="*/ 1203103 w 1744122"/>
                    <a:gd name="connsiteY4" fmla="*/ 11958 h 1515954"/>
                    <a:gd name="connsiteX5" fmla="*/ 1744123 w 1744122"/>
                    <a:gd name="connsiteY5" fmla="*/ 619652 h 1515954"/>
                    <a:gd name="connsiteX6" fmla="*/ 1651730 w 1744122"/>
                    <a:gd name="connsiteY6" fmla="*/ 733000 h 1515954"/>
                    <a:gd name="connsiteX7" fmla="*/ 684943 w 1744122"/>
                    <a:gd name="connsiteY7" fmla="*/ 1478808 h 1515954"/>
                    <a:gd name="connsiteX8" fmla="*/ 603980 w 1744122"/>
                    <a:gd name="connsiteY8" fmla="*/ 1515955 h 1515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44122" h="1515954">
                      <a:moveTo>
                        <a:pt x="603980" y="1515955"/>
                      </a:moveTo>
                      <a:cubicBezTo>
                        <a:pt x="458248" y="1343552"/>
                        <a:pt x="53435" y="876827"/>
                        <a:pt x="18193" y="836822"/>
                      </a:cubicBezTo>
                      <a:cubicBezTo>
                        <a:pt x="-7525" y="807295"/>
                        <a:pt x="-6572" y="797770"/>
                        <a:pt x="24860" y="774910"/>
                      </a:cubicBezTo>
                      <a:cubicBezTo>
                        <a:pt x="86773" y="728238"/>
                        <a:pt x="1084993" y="63392"/>
                        <a:pt x="1165003" y="8147"/>
                      </a:cubicBezTo>
                      <a:cubicBezTo>
                        <a:pt x="1181195" y="-3283"/>
                        <a:pt x="1188816" y="-3283"/>
                        <a:pt x="1203103" y="11958"/>
                      </a:cubicBezTo>
                      <a:cubicBezTo>
                        <a:pt x="1383125" y="214840"/>
                        <a:pt x="1564100" y="416770"/>
                        <a:pt x="1744123" y="619652"/>
                      </a:cubicBezTo>
                      <a:cubicBezTo>
                        <a:pt x="1724120" y="666325"/>
                        <a:pt x="1685068" y="698710"/>
                        <a:pt x="1651730" y="733000"/>
                      </a:cubicBezTo>
                      <a:cubicBezTo>
                        <a:pt x="1365028" y="1027322"/>
                        <a:pt x="1044988" y="1278783"/>
                        <a:pt x="684943" y="1478808"/>
                      </a:cubicBezTo>
                      <a:cubicBezTo>
                        <a:pt x="659225" y="1492142"/>
                        <a:pt x="634460" y="1510240"/>
                        <a:pt x="603980" y="151595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97D07245-C1D6-4739-B371-A857EA2D488D}"/>
                    </a:ext>
                  </a:extLst>
                </p:cNvPr>
                <p:cNvSpPr/>
                <p:nvPr/>
              </p:nvSpPr>
              <p:spPr>
                <a:xfrm>
                  <a:off x="9074897" y="1948024"/>
                  <a:ext cx="1306749" cy="1894064"/>
                </a:xfrm>
                <a:custGeom>
                  <a:avLst/>
                  <a:gdLst>
                    <a:gd name="connsiteX0" fmla="*/ 2005485 w 2005484"/>
                    <a:gd name="connsiteY0" fmla="*/ 2294387 h 2906844"/>
                    <a:gd name="connsiteX1" fmla="*/ 1502564 w 2005484"/>
                    <a:gd name="connsiteY1" fmla="*/ 2638239 h 2906844"/>
                    <a:gd name="connsiteX2" fmla="*/ 1095847 w 2005484"/>
                    <a:gd name="connsiteY2" fmla="*/ 2906845 h 2906844"/>
                    <a:gd name="connsiteX3" fmla="*/ 725324 w 2005484"/>
                    <a:gd name="connsiteY3" fmla="*/ 2624904 h 2906844"/>
                    <a:gd name="connsiteX4" fmla="*/ 351944 w 2005484"/>
                    <a:gd name="connsiteY4" fmla="*/ 2177229 h 2906844"/>
                    <a:gd name="connsiteX5" fmla="*/ 249074 w 2005484"/>
                    <a:gd name="connsiteY5" fmla="*/ 2015304 h 2906844"/>
                    <a:gd name="connsiteX6" fmla="*/ 227167 w 2005484"/>
                    <a:gd name="connsiteY6" fmla="*/ 1910529 h 2906844"/>
                    <a:gd name="connsiteX7" fmla="*/ 220499 w 2005484"/>
                    <a:gd name="connsiteY7" fmla="*/ 1660974 h 2906844"/>
                    <a:gd name="connsiteX8" fmla="*/ 201449 w 2005484"/>
                    <a:gd name="connsiteY8" fmla="*/ 1409514 h 2906844"/>
                    <a:gd name="connsiteX9" fmla="*/ 320512 w 2005484"/>
                    <a:gd name="connsiteY9" fmla="*/ 1135194 h 2906844"/>
                    <a:gd name="connsiteX10" fmla="*/ 329084 w 2005484"/>
                    <a:gd name="connsiteY10" fmla="*/ 1108524 h 2906844"/>
                    <a:gd name="connsiteX11" fmla="*/ 238597 w 2005484"/>
                    <a:gd name="connsiteY11" fmla="*/ 865637 h 2906844"/>
                    <a:gd name="connsiteX12" fmla="*/ 210974 w 2005484"/>
                    <a:gd name="connsiteY12" fmla="*/ 813249 h 2906844"/>
                    <a:gd name="connsiteX13" fmla="*/ 88102 w 2005484"/>
                    <a:gd name="connsiteY13" fmla="*/ 479874 h 2906844"/>
                    <a:gd name="connsiteX14" fmla="*/ 12855 w 2005484"/>
                    <a:gd name="connsiteY14" fmla="*/ 237939 h 2906844"/>
                    <a:gd name="connsiteX15" fmla="*/ 472 w 2005484"/>
                    <a:gd name="connsiteY15" fmla="*/ 117924 h 2906844"/>
                    <a:gd name="connsiteX16" fmla="*/ 108105 w 2005484"/>
                    <a:gd name="connsiteY16" fmla="*/ 3624 h 2906844"/>
                    <a:gd name="connsiteX17" fmla="*/ 188114 w 2005484"/>
                    <a:gd name="connsiteY17" fmla="*/ 767 h 2906844"/>
                    <a:gd name="connsiteX18" fmla="*/ 284317 w 2005484"/>
                    <a:gd name="connsiteY18" fmla="*/ 69347 h 2906844"/>
                    <a:gd name="connsiteX19" fmla="*/ 410999 w 2005484"/>
                    <a:gd name="connsiteY19" fmla="*/ 318902 h 2906844"/>
                    <a:gd name="connsiteX20" fmla="*/ 474817 w 2005484"/>
                    <a:gd name="connsiteY20" fmla="*/ 467492 h 2906844"/>
                    <a:gd name="connsiteX21" fmla="*/ 664364 w 2005484"/>
                    <a:gd name="connsiteY21" fmla="*/ 835157 h 2906844"/>
                    <a:gd name="connsiteX22" fmla="*/ 689130 w 2005484"/>
                    <a:gd name="connsiteY22" fmla="*/ 841824 h 2906844"/>
                    <a:gd name="connsiteX23" fmla="*/ 758662 w 2005484"/>
                    <a:gd name="connsiteY23" fmla="*/ 815154 h 2906844"/>
                    <a:gd name="connsiteX24" fmla="*/ 940589 w 2005484"/>
                    <a:gd name="connsiteY24" fmla="*/ 830394 h 2906844"/>
                    <a:gd name="connsiteX25" fmla="*/ 987262 w 2005484"/>
                    <a:gd name="connsiteY25" fmla="*/ 857064 h 2906844"/>
                    <a:gd name="connsiteX26" fmla="*/ 1163474 w 2005484"/>
                    <a:gd name="connsiteY26" fmla="*/ 918024 h 2906844"/>
                    <a:gd name="connsiteX27" fmla="*/ 1332067 w 2005484"/>
                    <a:gd name="connsiteY27" fmla="*/ 979937 h 2906844"/>
                    <a:gd name="connsiteX28" fmla="*/ 1627342 w 2005484"/>
                    <a:gd name="connsiteY28" fmla="*/ 1078997 h 2906844"/>
                    <a:gd name="connsiteX29" fmla="*/ 1854037 w 2005484"/>
                    <a:gd name="connsiteY29" fmla="*/ 1292357 h 2906844"/>
                    <a:gd name="connsiteX30" fmla="*/ 1879755 w 2005484"/>
                    <a:gd name="connsiteY30" fmla="*/ 1525719 h 2906844"/>
                    <a:gd name="connsiteX31" fmla="*/ 1927380 w 2005484"/>
                    <a:gd name="connsiteY31" fmla="*/ 2072454 h 2906844"/>
                    <a:gd name="connsiteX32" fmla="*/ 2005485 w 2005484"/>
                    <a:gd name="connsiteY32" fmla="*/ 2294387 h 29068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2005484" h="2906844">
                      <a:moveTo>
                        <a:pt x="2005485" y="2294387"/>
                      </a:moveTo>
                      <a:cubicBezTo>
                        <a:pt x="1837844" y="2408687"/>
                        <a:pt x="1670205" y="2523939"/>
                        <a:pt x="1502564" y="2638239"/>
                      </a:cubicBezTo>
                      <a:cubicBezTo>
                        <a:pt x="1371119" y="2727775"/>
                        <a:pt x="1229197" y="2818262"/>
                        <a:pt x="1095847" y="2906845"/>
                      </a:cubicBezTo>
                      <a:cubicBezTo>
                        <a:pt x="1025362" y="2854457"/>
                        <a:pt x="855817" y="2739204"/>
                        <a:pt x="725324" y="2624904"/>
                      </a:cubicBezTo>
                      <a:cubicBezTo>
                        <a:pt x="577687" y="2495364"/>
                        <a:pt x="465292" y="2336297"/>
                        <a:pt x="351944" y="2177229"/>
                      </a:cubicBezTo>
                      <a:cubicBezTo>
                        <a:pt x="314797" y="2124842"/>
                        <a:pt x="271934" y="2076264"/>
                        <a:pt x="249074" y="2015304"/>
                      </a:cubicBezTo>
                      <a:cubicBezTo>
                        <a:pt x="235739" y="1981014"/>
                        <a:pt x="229072" y="1945772"/>
                        <a:pt x="227167" y="1910529"/>
                      </a:cubicBezTo>
                      <a:cubicBezTo>
                        <a:pt x="223357" y="1827662"/>
                        <a:pt x="224309" y="1743842"/>
                        <a:pt x="220499" y="1660974"/>
                      </a:cubicBezTo>
                      <a:cubicBezTo>
                        <a:pt x="216689" y="1577154"/>
                        <a:pt x="209069" y="1493334"/>
                        <a:pt x="201449" y="1409514"/>
                      </a:cubicBezTo>
                      <a:cubicBezTo>
                        <a:pt x="191924" y="1296167"/>
                        <a:pt x="209069" y="1195202"/>
                        <a:pt x="320512" y="1135194"/>
                      </a:cubicBezTo>
                      <a:cubicBezTo>
                        <a:pt x="332894" y="1128527"/>
                        <a:pt x="334799" y="1121859"/>
                        <a:pt x="329084" y="1108524"/>
                      </a:cubicBezTo>
                      <a:cubicBezTo>
                        <a:pt x="298605" y="1027562"/>
                        <a:pt x="268124" y="946599"/>
                        <a:pt x="238597" y="865637"/>
                      </a:cubicBezTo>
                      <a:cubicBezTo>
                        <a:pt x="221452" y="852302"/>
                        <a:pt x="217642" y="831347"/>
                        <a:pt x="210974" y="813249"/>
                      </a:cubicBezTo>
                      <a:cubicBezTo>
                        <a:pt x="170017" y="701807"/>
                        <a:pt x="129059" y="591317"/>
                        <a:pt x="88102" y="479874"/>
                      </a:cubicBezTo>
                      <a:cubicBezTo>
                        <a:pt x="62384" y="399864"/>
                        <a:pt x="34762" y="319854"/>
                        <a:pt x="12855" y="237939"/>
                      </a:cubicBezTo>
                      <a:cubicBezTo>
                        <a:pt x="2377" y="198887"/>
                        <a:pt x="-1433" y="157929"/>
                        <a:pt x="472" y="117924"/>
                      </a:cubicBezTo>
                      <a:cubicBezTo>
                        <a:pt x="4282" y="55059"/>
                        <a:pt x="45239" y="10292"/>
                        <a:pt x="108105" y="3624"/>
                      </a:cubicBezTo>
                      <a:cubicBezTo>
                        <a:pt x="134774" y="767"/>
                        <a:pt x="161444" y="-1138"/>
                        <a:pt x="188114" y="767"/>
                      </a:cubicBezTo>
                      <a:cubicBezTo>
                        <a:pt x="236692" y="3624"/>
                        <a:pt x="263362" y="30294"/>
                        <a:pt x="284317" y="69347"/>
                      </a:cubicBezTo>
                      <a:cubicBezTo>
                        <a:pt x="329084" y="151262"/>
                        <a:pt x="370994" y="235082"/>
                        <a:pt x="410999" y="318902"/>
                      </a:cubicBezTo>
                      <a:cubicBezTo>
                        <a:pt x="428144" y="370337"/>
                        <a:pt x="463387" y="413199"/>
                        <a:pt x="474817" y="467492"/>
                      </a:cubicBezTo>
                      <a:cubicBezTo>
                        <a:pt x="527205" y="596079"/>
                        <a:pt x="601499" y="713237"/>
                        <a:pt x="664364" y="835157"/>
                      </a:cubicBezTo>
                      <a:cubicBezTo>
                        <a:pt x="671032" y="847539"/>
                        <a:pt x="677699" y="846587"/>
                        <a:pt x="689130" y="841824"/>
                      </a:cubicBezTo>
                      <a:cubicBezTo>
                        <a:pt x="711989" y="832299"/>
                        <a:pt x="734849" y="823727"/>
                        <a:pt x="758662" y="815154"/>
                      </a:cubicBezTo>
                      <a:cubicBezTo>
                        <a:pt x="821527" y="793247"/>
                        <a:pt x="882487" y="799914"/>
                        <a:pt x="940589" y="830394"/>
                      </a:cubicBezTo>
                      <a:cubicBezTo>
                        <a:pt x="956782" y="838967"/>
                        <a:pt x="973927" y="845634"/>
                        <a:pt x="987262" y="857064"/>
                      </a:cubicBezTo>
                      <a:cubicBezTo>
                        <a:pt x="1038697" y="898974"/>
                        <a:pt x="1096799" y="915167"/>
                        <a:pt x="1163474" y="918024"/>
                      </a:cubicBezTo>
                      <a:cubicBezTo>
                        <a:pt x="1225387" y="919929"/>
                        <a:pt x="1281585" y="947552"/>
                        <a:pt x="1332067" y="979937"/>
                      </a:cubicBezTo>
                      <a:cubicBezTo>
                        <a:pt x="1422555" y="1037087"/>
                        <a:pt x="1520662" y="1066614"/>
                        <a:pt x="1627342" y="1078997"/>
                      </a:cubicBezTo>
                      <a:cubicBezTo>
                        <a:pt x="1758787" y="1093284"/>
                        <a:pt x="1824510" y="1162817"/>
                        <a:pt x="1854037" y="1292357"/>
                      </a:cubicBezTo>
                      <a:cubicBezTo>
                        <a:pt x="1871182" y="1369509"/>
                        <a:pt x="1872135" y="1448567"/>
                        <a:pt x="1879755" y="1525719"/>
                      </a:cubicBezTo>
                      <a:cubicBezTo>
                        <a:pt x="1896899" y="1707647"/>
                        <a:pt x="1902614" y="1890527"/>
                        <a:pt x="1927380" y="2072454"/>
                      </a:cubicBezTo>
                      <a:cubicBezTo>
                        <a:pt x="1940714" y="2151512"/>
                        <a:pt x="1967385" y="2224854"/>
                        <a:pt x="2005485" y="2294387"/>
                      </a:cubicBezTo>
                      <a:close/>
                    </a:path>
                  </a:pathLst>
                </a:custGeom>
                <a:solidFill>
                  <a:srgbClr val="FECBA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AD98B56A-F6AE-4F50-AE88-8405BC916496}"/>
                    </a:ext>
                  </a:extLst>
                </p:cNvPr>
                <p:cNvSpPr/>
                <p:nvPr/>
              </p:nvSpPr>
              <p:spPr>
                <a:xfrm>
                  <a:off x="10152751" y="1107758"/>
                  <a:ext cx="209372" cy="83446"/>
                </a:xfrm>
                <a:custGeom>
                  <a:avLst/>
                  <a:gdLst>
                    <a:gd name="connsiteX0" fmla="*/ 145548 w 321326"/>
                    <a:gd name="connsiteY0" fmla="*/ 1600 h 128066"/>
                    <a:gd name="connsiteX1" fmla="*/ 302711 w 321326"/>
                    <a:gd name="connsiteY1" fmla="*/ 11125 h 128066"/>
                    <a:gd name="connsiteX2" fmla="*/ 316046 w 321326"/>
                    <a:gd name="connsiteY2" fmla="*/ 36842 h 128066"/>
                    <a:gd name="connsiteX3" fmla="*/ 8388 w 321326"/>
                    <a:gd name="connsiteY3" fmla="*/ 53035 h 128066"/>
                    <a:gd name="connsiteX4" fmla="*/ 18866 w 321326"/>
                    <a:gd name="connsiteY4" fmla="*/ 22555 h 128066"/>
                    <a:gd name="connsiteX5" fmla="*/ 145548 w 321326"/>
                    <a:gd name="connsiteY5" fmla="*/ 1600 h 1280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1326" h="128066">
                      <a:moveTo>
                        <a:pt x="145548" y="1600"/>
                      </a:moveTo>
                      <a:cubicBezTo>
                        <a:pt x="212223" y="-3163"/>
                        <a:pt x="257943" y="3505"/>
                        <a:pt x="302711" y="11125"/>
                      </a:cubicBezTo>
                      <a:cubicBezTo>
                        <a:pt x="316998" y="13982"/>
                        <a:pt x="328428" y="16840"/>
                        <a:pt x="316046" y="36842"/>
                      </a:cubicBezTo>
                      <a:cubicBezTo>
                        <a:pt x="244608" y="151142"/>
                        <a:pt x="87446" y="159715"/>
                        <a:pt x="8388" y="53035"/>
                      </a:cubicBezTo>
                      <a:cubicBezTo>
                        <a:pt x="-4947" y="34937"/>
                        <a:pt x="-3042" y="28270"/>
                        <a:pt x="18866" y="22555"/>
                      </a:cubicBezTo>
                      <a:cubicBezTo>
                        <a:pt x="67443" y="10172"/>
                        <a:pt x="116021" y="2552"/>
                        <a:pt x="145548" y="1600"/>
                      </a:cubicBezTo>
                      <a:close/>
                    </a:path>
                  </a:pathLst>
                </a:custGeom>
                <a:solidFill>
                  <a:srgbClr val="FEFEF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756053AD-5FE6-4940-9E73-50339659EB58}"/>
                    </a:ext>
                  </a:extLst>
                </p:cNvPr>
                <p:cNvSpPr/>
                <p:nvPr/>
              </p:nvSpPr>
              <p:spPr>
                <a:xfrm>
                  <a:off x="8820736" y="1893900"/>
                  <a:ext cx="185604" cy="184964"/>
                </a:xfrm>
                <a:custGeom>
                  <a:avLst/>
                  <a:gdLst>
                    <a:gd name="connsiteX0" fmla="*/ 11 w 284849"/>
                    <a:gd name="connsiteY0" fmla="*/ 139076 h 283866"/>
                    <a:gd name="connsiteX1" fmla="*/ 142886 w 284849"/>
                    <a:gd name="connsiteY1" fmla="*/ 11 h 283866"/>
                    <a:gd name="connsiteX2" fmla="*/ 284808 w 284849"/>
                    <a:gd name="connsiteY2" fmla="*/ 143838 h 283866"/>
                    <a:gd name="connsiteX3" fmla="*/ 140981 w 284849"/>
                    <a:gd name="connsiteY3" fmla="*/ 283856 h 283866"/>
                    <a:gd name="connsiteX4" fmla="*/ 11 w 284849"/>
                    <a:gd name="connsiteY4" fmla="*/ 139076 h 283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4849" h="283866">
                      <a:moveTo>
                        <a:pt x="11" y="139076"/>
                      </a:moveTo>
                      <a:cubicBezTo>
                        <a:pt x="963" y="60019"/>
                        <a:pt x="62876" y="-942"/>
                        <a:pt x="142886" y="11"/>
                      </a:cubicBezTo>
                      <a:cubicBezTo>
                        <a:pt x="222896" y="11"/>
                        <a:pt x="286713" y="65733"/>
                        <a:pt x="284808" y="143838"/>
                      </a:cubicBezTo>
                      <a:cubicBezTo>
                        <a:pt x="282903" y="220991"/>
                        <a:pt x="218133" y="284808"/>
                        <a:pt x="140981" y="283856"/>
                      </a:cubicBezTo>
                      <a:cubicBezTo>
                        <a:pt x="61923" y="282903"/>
                        <a:pt x="-942" y="219086"/>
                        <a:pt x="11" y="13907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F5561E8-EFC4-4435-8FC1-581E0A63DF01}"/>
                    </a:ext>
                  </a:extLst>
                </p:cNvPr>
                <p:cNvSpPr/>
                <p:nvPr/>
              </p:nvSpPr>
              <p:spPr>
                <a:xfrm>
                  <a:off x="8879065" y="1951626"/>
                  <a:ext cx="67046" cy="67668"/>
                </a:xfrm>
                <a:custGeom>
                  <a:avLst/>
                  <a:gdLst>
                    <a:gd name="connsiteX0" fmla="*/ 102898 w 102897"/>
                    <a:gd name="connsiteY0" fmla="*/ 51435 h 103851"/>
                    <a:gd name="connsiteX1" fmla="*/ 53368 w 102897"/>
                    <a:gd name="connsiteY1" fmla="*/ 103822 h 103851"/>
                    <a:gd name="connsiteX2" fmla="*/ 28 w 102897"/>
                    <a:gd name="connsiteY2" fmla="*/ 54292 h 103851"/>
                    <a:gd name="connsiteX3" fmla="*/ 51463 w 102897"/>
                    <a:gd name="connsiteY3" fmla="*/ 0 h 103851"/>
                    <a:gd name="connsiteX4" fmla="*/ 102898 w 102897"/>
                    <a:gd name="connsiteY4" fmla="*/ 51435 h 103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2897" h="103851">
                      <a:moveTo>
                        <a:pt x="102898" y="51435"/>
                      </a:moveTo>
                      <a:cubicBezTo>
                        <a:pt x="102898" y="80010"/>
                        <a:pt x="81943" y="102870"/>
                        <a:pt x="53368" y="103822"/>
                      </a:cubicBezTo>
                      <a:cubicBezTo>
                        <a:pt x="25745" y="104775"/>
                        <a:pt x="1933" y="81915"/>
                        <a:pt x="28" y="54292"/>
                      </a:cubicBezTo>
                      <a:cubicBezTo>
                        <a:pt x="-925" y="24765"/>
                        <a:pt x="22888" y="0"/>
                        <a:pt x="51463" y="0"/>
                      </a:cubicBezTo>
                      <a:cubicBezTo>
                        <a:pt x="79085" y="0"/>
                        <a:pt x="102898" y="23813"/>
                        <a:pt x="102898" y="51435"/>
                      </a:cubicBezTo>
                      <a:close/>
                    </a:path>
                  </a:pathLst>
                </a:custGeom>
                <a:solidFill>
                  <a:srgbClr val="FCFCF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20" name="Rectangle 9">
                <a:extLst>
                  <a:ext uri="{FF2B5EF4-FFF2-40B4-BE49-F238E27FC236}">
                    <a16:creationId xmlns:a16="http://schemas.microsoft.com/office/drawing/2014/main" id="{F3ADE6AA-52BA-4384-9F2E-113CEB9D0B26}"/>
                  </a:ext>
                </a:extLst>
              </p:cNvPr>
              <p:cNvSpPr/>
              <p:nvPr/>
            </p:nvSpPr>
            <p:spPr>
              <a:xfrm>
                <a:off x="2995080" y="2432538"/>
                <a:ext cx="588948" cy="551308"/>
              </a:xfrm>
              <a:custGeom>
                <a:avLst/>
                <a:gdLst>
                  <a:gd name="connsiteX0" fmla="*/ 833935 w 3239999"/>
                  <a:gd name="connsiteY0" fmla="*/ 22 h 3032924"/>
                  <a:gd name="connsiteX1" fmla="*/ 1576606 w 3239999"/>
                  <a:gd name="connsiteY1" fmla="*/ 402054 h 3032924"/>
                  <a:gd name="connsiteX2" fmla="*/ 1576606 w 3239999"/>
                  <a:gd name="connsiteY2" fmla="*/ 430441 h 3032924"/>
                  <a:gd name="connsiteX3" fmla="*/ 1576606 w 3239999"/>
                  <a:gd name="connsiteY3" fmla="*/ 526981 h 3032924"/>
                  <a:gd name="connsiteX4" fmla="*/ 1576606 w 3239999"/>
                  <a:gd name="connsiteY4" fmla="*/ 2765302 h 3032924"/>
                  <a:gd name="connsiteX5" fmla="*/ 378630 w 3239999"/>
                  <a:gd name="connsiteY5" fmla="*/ 2472117 h 3032924"/>
                  <a:gd name="connsiteX6" fmla="*/ 384918 w 3239999"/>
                  <a:gd name="connsiteY6" fmla="*/ 526981 h 3032924"/>
                  <a:gd name="connsiteX7" fmla="*/ 239143 w 3239999"/>
                  <a:gd name="connsiteY7" fmla="*/ 526981 h 3032924"/>
                  <a:gd name="connsiteX8" fmla="*/ 239143 w 3239999"/>
                  <a:gd name="connsiteY8" fmla="*/ 2776423 h 3032924"/>
                  <a:gd name="connsiteX9" fmla="*/ 1576606 w 3239999"/>
                  <a:gd name="connsiteY9" fmla="*/ 2776423 h 3032924"/>
                  <a:gd name="connsiteX10" fmla="*/ 1576606 w 3239999"/>
                  <a:gd name="connsiteY10" fmla="*/ 2778202 h 3032924"/>
                  <a:gd name="connsiteX11" fmla="*/ 1663394 w 3239999"/>
                  <a:gd name="connsiteY11" fmla="*/ 2778202 h 3032924"/>
                  <a:gd name="connsiteX12" fmla="*/ 1663394 w 3239999"/>
                  <a:gd name="connsiteY12" fmla="*/ 2776423 h 3032924"/>
                  <a:gd name="connsiteX13" fmla="*/ 3000856 w 3239999"/>
                  <a:gd name="connsiteY13" fmla="*/ 2776423 h 3032924"/>
                  <a:gd name="connsiteX14" fmla="*/ 3000856 w 3239999"/>
                  <a:gd name="connsiteY14" fmla="*/ 526981 h 3032924"/>
                  <a:gd name="connsiteX15" fmla="*/ 2855082 w 3239999"/>
                  <a:gd name="connsiteY15" fmla="*/ 526981 h 3032924"/>
                  <a:gd name="connsiteX16" fmla="*/ 2861369 w 3239999"/>
                  <a:gd name="connsiteY16" fmla="*/ 2472117 h 3032924"/>
                  <a:gd name="connsiteX17" fmla="*/ 1663394 w 3239999"/>
                  <a:gd name="connsiteY17" fmla="*/ 2765302 h 3032924"/>
                  <a:gd name="connsiteX18" fmla="*/ 1663394 w 3239999"/>
                  <a:gd name="connsiteY18" fmla="*/ 526981 h 3032924"/>
                  <a:gd name="connsiteX19" fmla="*/ 1663394 w 3239999"/>
                  <a:gd name="connsiteY19" fmla="*/ 430441 h 3032924"/>
                  <a:gd name="connsiteX20" fmla="*/ 1663394 w 3239999"/>
                  <a:gd name="connsiteY20" fmla="*/ 402054 h 3032924"/>
                  <a:gd name="connsiteX21" fmla="*/ 2406065 w 3239999"/>
                  <a:gd name="connsiteY21" fmla="*/ 22 h 3032924"/>
                  <a:gd name="connsiteX22" fmla="*/ 2853673 w 3239999"/>
                  <a:gd name="connsiteY22" fmla="*/ 91100 h 3032924"/>
                  <a:gd name="connsiteX23" fmla="*/ 2854770 w 3239999"/>
                  <a:gd name="connsiteY23" fmla="*/ 430441 h 3032924"/>
                  <a:gd name="connsiteX24" fmla="*/ 3120669 w 3239999"/>
                  <a:gd name="connsiteY24" fmla="*/ 428517 h 3032924"/>
                  <a:gd name="connsiteX25" fmla="*/ 3120669 w 3239999"/>
                  <a:gd name="connsiteY25" fmla="*/ 738345 h 3032924"/>
                  <a:gd name="connsiteX26" fmla="*/ 3239999 w 3239999"/>
                  <a:gd name="connsiteY26" fmla="*/ 738345 h 3032924"/>
                  <a:gd name="connsiteX27" fmla="*/ 3239999 w 3239999"/>
                  <a:gd name="connsiteY27" fmla="*/ 3032924 h 3032924"/>
                  <a:gd name="connsiteX28" fmla="*/ 0 w 3239999"/>
                  <a:gd name="connsiteY28" fmla="*/ 3032924 h 3032924"/>
                  <a:gd name="connsiteX29" fmla="*/ 0 w 3239999"/>
                  <a:gd name="connsiteY29" fmla="*/ 738345 h 3032924"/>
                  <a:gd name="connsiteX30" fmla="*/ 102477 w 3239999"/>
                  <a:gd name="connsiteY30" fmla="*/ 738345 h 3032924"/>
                  <a:gd name="connsiteX31" fmla="*/ 102477 w 3239999"/>
                  <a:gd name="connsiteY31" fmla="*/ 428517 h 3032924"/>
                  <a:gd name="connsiteX32" fmla="*/ 385229 w 3239999"/>
                  <a:gd name="connsiteY32" fmla="*/ 430441 h 3032924"/>
                  <a:gd name="connsiteX33" fmla="*/ 386326 w 3239999"/>
                  <a:gd name="connsiteY33" fmla="*/ 91100 h 3032924"/>
                  <a:gd name="connsiteX34" fmla="*/ 833935 w 3239999"/>
                  <a:gd name="connsiteY34" fmla="*/ 22 h 3032924"/>
                  <a:gd name="connsiteX0" fmla="*/ 833935 w 3239999"/>
                  <a:gd name="connsiteY0" fmla="*/ 22 h 3032924"/>
                  <a:gd name="connsiteX1" fmla="*/ 1576606 w 3239999"/>
                  <a:gd name="connsiteY1" fmla="*/ 402054 h 3032924"/>
                  <a:gd name="connsiteX2" fmla="*/ 1576606 w 3239999"/>
                  <a:gd name="connsiteY2" fmla="*/ 430441 h 3032924"/>
                  <a:gd name="connsiteX3" fmla="*/ 1576606 w 3239999"/>
                  <a:gd name="connsiteY3" fmla="*/ 526981 h 3032924"/>
                  <a:gd name="connsiteX4" fmla="*/ 1576606 w 3239999"/>
                  <a:gd name="connsiteY4" fmla="*/ 2765302 h 3032924"/>
                  <a:gd name="connsiteX5" fmla="*/ 378630 w 3239999"/>
                  <a:gd name="connsiteY5" fmla="*/ 2472117 h 3032924"/>
                  <a:gd name="connsiteX6" fmla="*/ 384918 w 3239999"/>
                  <a:gd name="connsiteY6" fmla="*/ 526981 h 3032924"/>
                  <a:gd name="connsiteX7" fmla="*/ 239143 w 3239999"/>
                  <a:gd name="connsiteY7" fmla="*/ 526981 h 3032924"/>
                  <a:gd name="connsiteX8" fmla="*/ 239143 w 3239999"/>
                  <a:gd name="connsiteY8" fmla="*/ 2776423 h 3032924"/>
                  <a:gd name="connsiteX9" fmla="*/ 1576606 w 3239999"/>
                  <a:gd name="connsiteY9" fmla="*/ 2776423 h 3032924"/>
                  <a:gd name="connsiteX10" fmla="*/ 1576606 w 3239999"/>
                  <a:gd name="connsiteY10" fmla="*/ 2778202 h 3032924"/>
                  <a:gd name="connsiteX11" fmla="*/ 1663394 w 3239999"/>
                  <a:gd name="connsiteY11" fmla="*/ 2778202 h 3032924"/>
                  <a:gd name="connsiteX12" fmla="*/ 1663394 w 3239999"/>
                  <a:gd name="connsiteY12" fmla="*/ 2776423 h 3032924"/>
                  <a:gd name="connsiteX13" fmla="*/ 3000856 w 3239999"/>
                  <a:gd name="connsiteY13" fmla="*/ 2776423 h 3032924"/>
                  <a:gd name="connsiteX14" fmla="*/ 3000856 w 3239999"/>
                  <a:gd name="connsiteY14" fmla="*/ 526981 h 3032924"/>
                  <a:gd name="connsiteX15" fmla="*/ 2855082 w 3239999"/>
                  <a:gd name="connsiteY15" fmla="*/ 526981 h 3032924"/>
                  <a:gd name="connsiteX16" fmla="*/ 2861369 w 3239999"/>
                  <a:gd name="connsiteY16" fmla="*/ 2472117 h 3032924"/>
                  <a:gd name="connsiteX17" fmla="*/ 1663394 w 3239999"/>
                  <a:gd name="connsiteY17" fmla="*/ 2765302 h 3032924"/>
                  <a:gd name="connsiteX18" fmla="*/ 1663394 w 3239999"/>
                  <a:gd name="connsiteY18" fmla="*/ 526981 h 3032924"/>
                  <a:gd name="connsiteX19" fmla="*/ 1663394 w 3239999"/>
                  <a:gd name="connsiteY19" fmla="*/ 430441 h 3032924"/>
                  <a:gd name="connsiteX20" fmla="*/ 1663394 w 3239999"/>
                  <a:gd name="connsiteY20" fmla="*/ 402054 h 3032924"/>
                  <a:gd name="connsiteX21" fmla="*/ 2406065 w 3239999"/>
                  <a:gd name="connsiteY21" fmla="*/ 22 h 3032924"/>
                  <a:gd name="connsiteX22" fmla="*/ 2853673 w 3239999"/>
                  <a:gd name="connsiteY22" fmla="*/ 91100 h 3032924"/>
                  <a:gd name="connsiteX23" fmla="*/ 2854770 w 3239999"/>
                  <a:gd name="connsiteY23" fmla="*/ 430441 h 3032924"/>
                  <a:gd name="connsiteX24" fmla="*/ 3120669 w 3239999"/>
                  <a:gd name="connsiteY24" fmla="*/ 428517 h 3032924"/>
                  <a:gd name="connsiteX25" fmla="*/ 3120669 w 3239999"/>
                  <a:gd name="connsiteY25" fmla="*/ 738345 h 3032924"/>
                  <a:gd name="connsiteX26" fmla="*/ 3239999 w 3239999"/>
                  <a:gd name="connsiteY26" fmla="*/ 738345 h 3032924"/>
                  <a:gd name="connsiteX27" fmla="*/ 3239999 w 3239999"/>
                  <a:gd name="connsiteY27" fmla="*/ 3032924 h 3032924"/>
                  <a:gd name="connsiteX28" fmla="*/ 0 w 3239999"/>
                  <a:gd name="connsiteY28" fmla="*/ 3032924 h 3032924"/>
                  <a:gd name="connsiteX29" fmla="*/ 0 w 3239999"/>
                  <a:gd name="connsiteY29" fmla="*/ 738345 h 3032924"/>
                  <a:gd name="connsiteX30" fmla="*/ 102477 w 3239999"/>
                  <a:gd name="connsiteY30" fmla="*/ 738345 h 3032924"/>
                  <a:gd name="connsiteX31" fmla="*/ 102477 w 3239999"/>
                  <a:gd name="connsiteY31" fmla="*/ 428517 h 3032924"/>
                  <a:gd name="connsiteX32" fmla="*/ 385229 w 3239999"/>
                  <a:gd name="connsiteY32" fmla="*/ 430441 h 3032924"/>
                  <a:gd name="connsiteX33" fmla="*/ 386326 w 3239999"/>
                  <a:gd name="connsiteY33" fmla="*/ 91100 h 3032924"/>
                  <a:gd name="connsiteX34" fmla="*/ 833935 w 3239999"/>
                  <a:gd name="connsiteY34" fmla="*/ 22 h 3032924"/>
                  <a:gd name="connsiteX0" fmla="*/ 833935 w 3239999"/>
                  <a:gd name="connsiteY0" fmla="*/ 22 h 3032924"/>
                  <a:gd name="connsiteX1" fmla="*/ 1576606 w 3239999"/>
                  <a:gd name="connsiteY1" fmla="*/ 402054 h 3032924"/>
                  <a:gd name="connsiteX2" fmla="*/ 1576606 w 3239999"/>
                  <a:gd name="connsiteY2" fmla="*/ 430441 h 3032924"/>
                  <a:gd name="connsiteX3" fmla="*/ 1576606 w 3239999"/>
                  <a:gd name="connsiteY3" fmla="*/ 526981 h 3032924"/>
                  <a:gd name="connsiteX4" fmla="*/ 1576606 w 3239999"/>
                  <a:gd name="connsiteY4" fmla="*/ 2765302 h 3032924"/>
                  <a:gd name="connsiteX5" fmla="*/ 378630 w 3239999"/>
                  <a:gd name="connsiteY5" fmla="*/ 2472117 h 3032924"/>
                  <a:gd name="connsiteX6" fmla="*/ 384918 w 3239999"/>
                  <a:gd name="connsiteY6" fmla="*/ 526981 h 3032924"/>
                  <a:gd name="connsiteX7" fmla="*/ 239143 w 3239999"/>
                  <a:gd name="connsiteY7" fmla="*/ 526981 h 3032924"/>
                  <a:gd name="connsiteX8" fmla="*/ 239143 w 3239999"/>
                  <a:gd name="connsiteY8" fmla="*/ 2776423 h 3032924"/>
                  <a:gd name="connsiteX9" fmla="*/ 1576606 w 3239999"/>
                  <a:gd name="connsiteY9" fmla="*/ 2776423 h 3032924"/>
                  <a:gd name="connsiteX10" fmla="*/ 1576606 w 3239999"/>
                  <a:gd name="connsiteY10" fmla="*/ 2778202 h 3032924"/>
                  <a:gd name="connsiteX11" fmla="*/ 1663394 w 3239999"/>
                  <a:gd name="connsiteY11" fmla="*/ 2778202 h 3032924"/>
                  <a:gd name="connsiteX12" fmla="*/ 1663394 w 3239999"/>
                  <a:gd name="connsiteY12" fmla="*/ 2776423 h 3032924"/>
                  <a:gd name="connsiteX13" fmla="*/ 3000856 w 3239999"/>
                  <a:gd name="connsiteY13" fmla="*/ 2776423 h 3032924"/>
                  <a:gd name="connsiteX14" fmla="*/ 3000856 w 3239999"/>
                  <a:gd name="connsiteY14" fmla="*/ 526981 h 3032924"/>
                  <a:gd name="connsiteX15" fmla="*/ 2855082 w 3239999"/>
                  <a:gd name="connsiteY15" fmla="*/ 526981 h 3032924"/>
                  <a:gd name="connsiteX16" fmla="*/ 2861369 w 3239999"/>
                  <a:gd name="connsiteY16" fmla="*/ 2472117 h 3032924"/>
                  <a:gd name="connsiteX17" fmla="*/ 1663394 w 3239999"/>
                  <a:gd name="connsiteY17" fmla="*/ 2765302 h 3032924"/>
                  <a:gd name="connsiteX18" fmla="*/ 1663394 w 3239999"/>
                  <a:gd name="connsiteY18" fmla="*/ 526981 h 3032924"/>
                  <a:gd name="connsiteX19" fmla="*/ 1663394 w 3239999"/>
                  <a:gd name="connsiteY19" fmla="*/ 430441 h 3032924"/>
                  <a:gd name="connsiteX20" fmla="*/ 1663394 w 3239999"/>
                  <a:gd name="connsiteY20" fmla="*/ 402054 h 3032924"/>
                  <a:gd name="connsiteX21" fmla="*/ 2406065 w 3239999"/>
                  <a:gd name="connsiteY21" fmla="*/ 22 h 3032924"/>
                  <a:gd name="connsiteX22" fmla="*/ 2853673 w 3239999"/>
                  <a:gd name="connsiteY22" fmla="*/ 91100 h 3032924"/>
                  <a:gd name="connsiteX23" fmla="*/ 2854770 w 3239999"/>
                  <a:gd name="connsiteY23" fmla="*/ 430441 h 3032924"/>
                  <a:gd name="connsiteX24" fmla="*/ 3120669 w 3239999"/>
                  <a:gd name="connsiteY24" fmla="*/ 428517 h 3032924"/>
                  <a:gd name="connsiteX25" fmla="*/ 3120669 w 3239999"/>
                  <a:gd name="connsiteY25" fmla="*/ 738345 h 3032924"/>
                  <a:gd name="connsiteX26" fmla="*/ 3239999 w 3239999"/>
                  <a:gd name="connsiteY26" fmla="*/ 738345 h 3032924"/>
                  <a:gd name="connsiteX27" fmla="*/ 3239999 w 3239999"/>
                  <a:gd name="connsiteY27" fmla="*/ 3032924 h 3032924"/>
                  <a:gd name="connsiteX28" fmla="*/ 0 w 3239999"/>
                  <a:gd name="connsiteY28" fmla="*/ 3032924 h 3032924"/>
                  <a:gd name="connsiteX29" fmla="*/ 0 w 3239999"/>
                  <a:gd name="connsiteY29" fmla="*/ 738345 h 3032924"/>
                  <a:gd name="connsiteX30" fmla="*/ 102477 w 3239999"/>
                  <a:gd name="connsiteY30" fmla="*/ 738345 h 3032924"/>
                  <a:gd name="connsiteX31" fmla="*/ 102477 w 3239999"/>
                  <a:gd name="connsiteY31" fmla="*/ 428517 h 3032924"/>
                  <a:gd name="connsiteX32" fmla="*/ 385229 w 3239999"/>
                  <a:gd name="connsiteY32" fmla="*/ 430441 h 3032924"/>
                  <a:gd name="connsiteX33" fmla="*/ 386326 w 3239999"/>
                  <a:gd name="connsiteY33" fmla="*/ 91100 h 3032924"/>
                  <a:gd name="connsiteX34" fmla="*/ 833935 w 3239999"/>
                  <a:gd name="connsiteY34" fmla="*/ 2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29618 w 3239999"/>
                  <a:gd name="connsiteY32" fmla="*/ 2690698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2991331 w 3239999"/>
                  <a:gd name="connsiteY3" fmla="*/ 2709748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29618 w 3239999"/>
                  <a:gd name="connsiteY32" fmla="*/ 2690698 h 3032924"/>
                  <a:gd name="connsiteX33" fmla="*/ 1576606 w 3239999"/>
                  <a:gd name="connsiteY33" fmla="*/ 2776423 h 3032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239999" h="3032924">
                    <a:moveTo>
                      <a:pt x="1576606" y="2778202"/>
                    </a:moveTo>
                    <a:cubicBezTo>
                      <a:pt x="1576606" y="2778795"/>
                      <a:pt x="1663394" y="2792670"/>
                      <a:pt x="1663394" y="2778202"/>
                    </a:cubicBezTo>
                    <a:lnTo>
                      <a:pt x="1663394" y="2776423"/>
                    </a:lnTo>
                    <a:cubicBezTo>
                      <a:pt x="2185083" y="2605634"/>
                      <a:pt x="2444552" y="2500589"/>
                      <a:pt x="2991331" y="2709748"/>
                    </a:cubicBezTo>
                    <a:lnTo>
                      <a:pt x="3000856" y="526981"/>
                    </a:lnTo>
                    <a:lnTo>
                      <a:pt x="2855082" y="526981"/>
                    </a:lnTo>
                    <a:cubicBezTo>
                      <a:pt x="2857178" y="1175360"/>
                      <a:pt x="2859273" y="1823738"/>
                      <a:pt x="2861369" y="2472117"/>
                    </a:cubicBezTo>
                    <a:cubicBezTo>
                      <a:pt x="2483869" y="2318121"/>
                      <a:pt x="2052449" y="2439541"/>
                      <a:pt x="1663394" y="2765302"/>
                    </a:cubicBezTo>
                    <a:lnTo>
                      <a:pt x="1663394" y="526981"/>
                    </a:lnTo>
                    <a:lnTo>
                      <a:pt x="1663394" y="430441"/>
                    </a:lnTo>
                    <a:lnTo>
                      <a:pt x="1663394" y="402054"/>
                    </a:lnTo>
                    <a:cubicBezTo>
                      <a:pt x="1896442" y="149589"/>
                      <a:pt x="2115835" y="2106"/>
                      <a:pt x="2406065" y="22"/>
                    </a:cubicBezTo>
                    <a:cubicBezTo>
                      <a:pt x="2537987" y="-925"/>
                      <a:pt x="2684544" y="28169"/>
                      <a:pt x="2853673" y="91100"/>
                    </a:cubicBezTo>
                    <a:cubicBezTo>
                      <a:pt x="2854039" y="204214"/>
                      <a:pt x="2854404" y="317327"/>
                      <a:pt x="2854770" y="430441"/>
                    </a:cubicBezTo>
                    <a:lnTo>
                      <a:pt x="3120669" y="428517"/>
                    </a:lnTo>
                    <a:lnTo>
                      <a:pt x="3120669" y="738345"/>
                    </a:lnTo>
                    <a:lnTo>
                      <a:pt x="3239999" y="738345"/>
                    </a:lnTo>
                    <a:lnTo>
                      <a:pt x="3239999" y="3032924"/>
                    </a:lnTo>
                    <a:lnTo>
                      <a:pt x="0" y="3032924"/>
                    </a:lnTo>
                    <a:lnTo>
                      <a:pt x="0" y="738345"/>
                    </a:lnTo>
                    <a:lnTo>
                      <a:pt x="102477" y="738345"/>
                    </a:lnTo>
                    <a:lnTo>
                      <a:pt x="102477" y="428517"/>
                    </a:lnTo>
                    <a:lnTo>
                      <a:pt x="385229" y="430441"/>
                    </a:lnTo>
                    <a:cubicBezTo>
                      <a:pt x="385595" y="317327"/>
                      <a:pt x="385960" y="204214"/>
                      <a:pt x="386326" y="91100"/>
                    </a:cubicBezTo>
                    <a:cubicBezTo>
                      <a:pt x="555455" y="28169"/>
                      <a:pt x="702013" y="-925"/>
                      <a:pt x="833935" y="22"/>
                    </a:cubicBezTo>
                    <a:cubicBezTo>
                      <a:pt x="1124164" y="2106"/>
                      <a:pt x="1343558" y="149589"/>
                      <a:pt x="1576606" y="402054"/>
                    </a:cubicBezTo>
                    <a:lnTo>
                      <a:pt x="1576606" y="430441"/>
                    </a:lnTo>
                    <a:lnTo>
                      <a:pt x="1576606" y="526981"/>
                    </a:lnTo>
                    <a:lnTo>
                      <a:pt x="1576606" y="2765302"/>
                    </a:lnTo>
                    <a:cubicBezTo>
                      <a:pt x="1187550" y="2439541"/>
                      <a:pt x="756130" y="2318121"/>
                      <a:pt x="378630" y="2472117"/>
                    </a:cubicBezTo>
                    <a:lnTo>
                      <a:pt x="384918" y="526981"/>
                    </a:lnTo>
                    <a:lnTo>
                      <a:pt x="239143" y="526981"/>
                    </a:lnTo>
                    <a:lnTo>
                      <a:pt x="229618" y="2690698"/>
                    </a:lnTo>
                    <a:cubicBezTo>
                      <a:pt x="773243" y="2466244"/>
                      <a:pt x="1081748" y="2626096"/>
                      <a:pt x="1576606" y="277642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10" name="Circle: Hollow 9">
              <a:extLst>
                <a:ext uri="{FF2B5EF4-FFF2-40B4-BE49-F238E27FC236}">
                  <a16:creationId xmlns:a16="http://schemas.microsoft.com/office/drawing/2014/main" id="{050C2254-B065-4B1F-BC6B-5F2343AEAF35}"/>
                </a:ext>
              </a:extLst>
            </p:cNvPr>
            <p:cNvSpPr/>
            <p:nvPr/>
          </p:nvSpPr>
          <p:spPr>
            <a:xfrm>
              <a:off x="3544388" y="1380450"/>
              <a:ext cx="5477691" cy="5477691"/>
            </a:xfrm>
            <a:prstGeom prst="donut">
              <a:avLst>
                <a:gd name="adj" fmla="val 1843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67756DF-B7EE-4C10-A50A-56B340C7D04D}"/>
              </a:ext>
            </a:extLst>
          </p:cNvPr>
          <p:cNvGrpSpPr/>
          <p:nvPr/>
        </p:nvGrpSpPr>
        <p:grpSpPr>
          <a:xfrm>
            <a:off x="781174" y="2788782"/>
            <a:ext cx="4793069" cy="731837"/>
            <a:chOff x="1904943" y="2983508"/>
            <a:chExt cx="4793069" cy="731837"/>
          </a:xfrm>
        </p:grpSpPr>
        <p:sp>
          <p:nvSpPr>
            <p:cNvPr id="59" name="Donut 61">
              <a:extLst>
                <a:ext uri="{FF2B5EF4-FFF2-40B4-BE49-F238E27FC236}">
                  <a16:creationId xmlns:a16="http://schemas.microsoft.com/office/drawing/2014/main" id="{3734CE86-0D8A-428B-9293-B459E6FD979B}"/>
                </a:ext>
              </a:extLst>
            </p:cNvPr>
            <p:cNvSpPr/>
            <p:nvPr/>
          </p:nvSpPr>
          <p:spPr>
            <a:xfrm>
              <a:off x="1904943" y="3014315"/>
              <a:ext cx="701030" cy="701030"/>
            </a:xfrm>
            <a:prstGeom prst="donut">
              <a:avLst>
                <a:gd name="adj" fmla="val 8736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0426694-F6CE-4A81-BC71-1AA689B9786B}"/>
                </a:ext>
              </a:extLst>
            </p:cNvPr>
            <p:cNvCxnSpPr>
              <a:cxnSpLocks/>
              <a:stCxn id="59" idx="6"/>
            </p:cNvCxnSpPr>
            <p:nvPr/>
          </p:nvCxnSpPr>
          <p:spPr>
            <a:xfrm>
              <a:off x="2605973" y="3364831"/>
              <a:ext cx="3142609" cy="4070"/>
            </a:xfrm>
            <a:prstGeom prst="line">
              <a:avLst/>
            </a:prstGeom>
            <a:ln w="127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9E636FA-15A7-4026-96F7-617317F80522}"/>
                </a:ext>
              </a:extLst>
            </p:cNvPr>
            <p:cNvSpPr txBox="1"/>
            <p:nvPr/>
          </p:nvSpPr>
          <p:spPr>
            <a:xfrm>
              <a:off x="2553393" y="2983508"/>
              <a:ext cx="41446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sto MT" panose="02040603050505030304" pitchFamily="18" charset="77"/>
                </a:rPr>
                <a:t>CRITICAL THINKING SKILLS QUESTIONNAIRE 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sto MT" panose="02040603050505030304" pitchFamily="18" charset="77"/>
              </a:endParaRPr>
            </a:p>
          </p:txBody>
        </p:sp>
        <p:sp>
          <p:nvSpPr>
            <p:cNvPr id="64" name="Rectangle 30">
              <a:extLst>
                <a:ext uri="{FF2B5EF4-FFF2-40B4-BE49-F238E27FC236}">
                  <a16:creationId xmlns:a16="http://schemas.microsoft.com/office/drawing/2014/main" id="{9EB9BEC4-D1B5-4B64-982C-2F77E9E3766D}"/>
                </a:ext>
              </a:extLst>
            </p:cNvPr>
            <p:cNvSpPr/>
            <p:nvPr/>
          </p:nvSpPr>
          <p:spPr>
            <a:xfrm>
              <a:off x="2115733" y="3207636"/>
              <a:ext cx="295624" cy="294760"/>
            </a:xfrm>
            <a:custGeom>
              <a:avLst/>
              <a:gdLst/>
              <a:ahLst/>
              <a:cxnLst/>
              <a:rect l="l" t="t" r="r" b="b"/>
              <a:pathLst>
                <a:path w="3240000" h="3230531">
                  <a:moveTo>
                    <a:pt x="720000" y="2697973"/>
                  </a:moveTo>
                  <a:cubicBezTo>
                    <a:pt x="680235" y="2697973"/>
                    <a:pt x="648000" y="2730208"/>
                    <a:pt x="648000" y="2769973"/>
                  </a:cubicBezTo>
                  <a:cubicBezTo>
                    <a:pt x="648000" y="2809738"/>
                    <a:pt x="680235" y="2841973"/>
                    <a:pt x="720000" y="2841973"/>
                  </a:cubicBezTo>
                  <a:lnTo>
                    <a:pt x="2520000" y="2841973"/>
                  </a:lnTo>
                  <a:cubicBezTo>
                    <a:pt x="2559765" y="2841973"/>
                    <a:pt x="2592000" y="2809738"/>
                    <a:pt x="2592000" y="2769973"/>
                  </a:cubicBezTo>
                  <a:cubicBezTo>
                    <a:pt x="2592000" y="2730208"/>
                    <a:pt x="2559765" y="2697973"/>
                    <a:pt x="2520000" y="2697973"/>
                  </a:cubicBezTo>
                  <a:close/>
                  <a:moveTo>
                    <a:pt x="720000" y="2366733"/>
                  </a:moveTo>
                  <a:cubicBezTo>
                    <a:pt x="680235" y="2366733"/>
                    <a:pt x="648000" y="2398968"/>
                    <a:pt x="648000" y="2438733"/>
                  </a:cubicBezTo>
                  <a:cubicBezTo>
                    <a:pt x="648000" y="2478498"/>
                    <a:pt x="680235" y="2510733"/>
                    <a:pt x="720000" y="2510733"/>
                  </a:cubicBezTo>
                  <a:lnTo>
                    <a:pt x="2520000" y="2510733"/>
                  </a:lnTo>
                  <a:cubicBezTo>
                    <a:pt x="2559765" y="2510733"/>
                    <a:pt x="2592000" y="2478498"/>
                    <a:pt x="2592000" y="2438733"/>
                  </a:cubicBezTo>
                  <a:cubicBezTo>
                    <a:pt x="2592000" y="2398968"/>
                    <a:pt x="2559765" y="2366733"/>
                    <a:pt x="2520000" y="2366733"/>
                  </a:cubicBezTo>
                  <a:close/>
                  <a:moveTo>
                    <a:pt x="720000" y="2035493"/>
                  </a:moveTo>
                  <a:cubicBezTo>
                    <a:pt x="680235" y="2035493"/>
                    <a:pt x="648000" y="2067728"/>
                    <a:pt x="648000" y="2107493"/>
                  </a:cubicBezTo>
                  <a:cubicBezTo>
                    <a:pt x="648000" y="2147258"/>
                    <a:pt x="680235" y="2179493"/>
                    <a:pt x="720000" y="2179493"/>
                  </a:cubicBezTo>
                  <a:lnTo>
                    <a:pt x="2520000" y="2179493"/>
                  </a:lnTo>
                  <a:cubicBezTo>
                    <a:pt x="2559765" y="2179493"/>
                    <a:pt x="2592000" y="2147258"/>
                    <a:pt x="2592000" y="2107493"/>
                  </a:cubicBezTo>
                  <a:cubicBezTo>
                    <a:pt x="2592000" y="2067728"/>
                    <a:pt x="2559765" y="2035493"/>
                    <a:pt x="2520000" y="2035493"/>
                  </a:cubicBezTo>
                  <a:close/>
                  <a:moveTo>
                    <a:pt x="720000" y="1704253"/>
                  </a:moveTo>
                  <a:cubicBezTo>
                    <a:pt x="680235" y="1704253"/>
                    <a:pt x="648000" y="1736488"/>
                    <a:pt x="648000" y="1776253"/>
                  </a:cubicBezTo>
                  <a:cubicBezTo>
                    <a:pt x="648000" y="1816018"/>
                    <a:pt x="680235" y="1848253"/>
                    <a:pt x="720000" y="1848253"/>
                  </a:cubicBezTo>
                  <a:lnTo>
                    <a:pt x="2520000" y="1848253"/>
                  </a:lnTo>
                  <a:cubicBezTo>
                    <a:pt x="2559765" y="1848253"/>
                    <a:pt x="2592000" y="1816018"/>
                    <a:pt x="2592000" y="1776253"/>
                  </a:cubicBezTo>
                  <a:cubicBezTo>
                    <a:pt x="2592000" y="1736488"/>
                    <a:pt x="2559765" y="1704253"/>
                    <a:pt x="2520000" y="1704253"/>
                  </a:cubicBezTo>
                  <a:close/>
                  <a:moveTo>
                    <a:pt x="720000" y="1373013"/>
                  </a:moveTo>
                  <a:cubicBezTo>
                    <a:pt x="680235" y="1373013"/>
                    <a:pt x="648000" y="1405248"/>
                    <a:pt x="648000" y="1445013"/>
                  </a:cubicBezTo>
                  <a:cubicBezTo>
                    <a:pt x="648000" y="1484778"/>
                    <a:pt x="680235" y="1517013"/>
                    <a:pt x="720000" y="1517013"/>
                  </a:cubicBezTo>
                  <a:lnTo>
                    <a:pt x="2520000" y="1517013"/>
                  </a:lnTo>
                  <a:cubicBezTo>
                    <a:pt x="2559765" y="1517013"/>
                    <a:pt x="2592000" y="1484778"/>
                    <a:pt x="2592000" y="1445013"/>
                  </a:cubicBezTo>
                  <a:cubicBezTo>
                    <a:pt x="2592000" y="1405248"/>
                    <a:pt x="2559765" y="1373013"/>
                    <a:pt x="2520000" y="1373013"/>
                  </a:cubicBezTo>
                  <a:close/>
                  <a:moveTo>
                    <a:pt x="720000" y="1041773"/>
                  </a:moveTo>
                  <a:cubicBezTo>
                    <a:pt x="680235" y="1041773"/>
                    <a:pt x="648000" y="1074008"/>
                    <a:pt x="648000" y="1113773"/>
                  </a:cubicBezTo>
                  <a:cubicBezTo>
                    <a:pt x="648000" y="1153538"/>
                    <a:pt x="680235" y="1185773"/>
                    <a:pt x="720000" y="1185773"/>
                  </a:cubicBezTo>
                  <a:lnTo>
                    <a:pt x="2520000" y="1185773"/>
                  </a:lnTo>
                  <a:cubicBezTo>
                    <a:pt x="2559765" y="1185773"/>
                    <a:pt x="2592000" y="1153538"/>
                    <a:pt x="2592000" y="1113773"/>
                  </a:cubicBezTo>
                  <a:cubicBezTo>
                    <a:pt x="2592000" y="1074008"/>
                    <a:pt x="2559765" y="1041773"/>
                    <a:pt x="2520000" y="1041773"/>
                  </a:cubicBezTo>
                  <a:close/>
                  <a:moveTo>
                    <a:pt x="0" y="305988"/>
                  </a:moveTo>
                  <a:lnTo>
                    <a:pt x="181957" y="305988"/>
                  </a:lnTo>
                  <a:lnTo>
                    <a:pt x="181957" y="470032"/>
                  </a:lnTo>
                  <a:cubicBezTo>
                    <a:pt x="181957" y="599267"/>
                    <a:pt x="286722" y="704032"/>
                    <a:pt x="415957" y="704032"/>
                  </a:cubicBezTo>
                  <a:cubicBezTo>
                    <a:pt x="545192" y="704032"/>
                    <a:pt x="649957" y="599267"/>
                    <a:pt x="649957" y="470032"/>
                  </a:cubicBezTo>
                  <a:lnTo>
                    <a:pt x="649957" y="305988"/>
                  </a:lnTo>
                  <a:lnTo>
                    <a:pt x="802357" y="305988"/>
                  </a:lnTo>
                  <a:lnTo>
                    <a:pt x="802357" y="470031"/>
                  </a:lnTo>
                  <a:cubicBezTo>
                    <a:pt x="802357" y="599266"/>
                    <a:pt x="907122" y="704031"/>
                    <a:pt x="1036357" y="704031"/>
                  </a:cubicBezTo>
                  <a:cubicBezTo>
                    <a:pt x="1165592" y="704031"/>
                    <a:pt x="1270357" y="599266"/>
                    <a:pt x="1270357" y="470031"/>
                  </a:cubicBezTo>
                  <a:lnTo>
                    <a:pt x="1270357" y="305988"/>
                  </a:lnTo>
                  <a:lnTo>
                    <a:pt x="1422757" y="305988"/>
                  </a:lnTo>
                  <a:lnTo>
                    <a:pt x="1422757" y="470030"/>
                  </a:lnTo>
                  <a:cubicBezTo>
                    <a:pt x="1422757" y="599265"/>
                    <a:pt x="1527522" y="704030"/>
                    <a:pt x="1656757" y="704030"/>
                  </a:cubicBezTo>
                  <a:cubicBezTo>
                    <a:pt x="1785992" y="704030"/>
                    <a:pt x="1890757" y="599265"/>
                    <a:pt x="1890757" y="470030"/>
                  </a:cubicBezTo>
                  <a:lnTo>
                    <a:pt x="1890757" y="305988"/>
                  </a:lnTo>
                  <a:lnTo>
                    <a:pt x="2043157" y="305988"/>
                  </a:lnTo>
                  <a:lnTo>
                    <a:pt x="2043157" y="470029"/>
                  </a:lnTo>
                  <a:cubicBezTo>
                    <a:pt x="2043157" y="599264"/>
                    <a:pt x="2147922" y="704029"/>
                    <a:pt x="2277157" y="704029"/>
                  </a:cubicBezTo>
                  <a:cubicBezTo>
                    <a:pt x="2406392" y="704029"/>
                    <a:pt x="2511157" y="599264"/>
                    <a:pt x="2511157" y="470029"/>
                  </a:cubicBezTo>
                  <a:lnTo>
                    <a:pt x="2511157" y="305988"/>
                  </a:lnTo>
                  <a:lnTo>
                    <a:pt x="2663557" y="305988"/>
                  </a:lnTo>
                  <a:lnTo>
                    <a:pt x="2663557" y="470028"/>
                  </a:lnTo>
                  <a:cubicBezTo>
                    <a:pt x="2663557" y="599263"/>
                    <a:pt x="2768322" y="704028"/>
                    <a:pt x="2897557" y="704028"/>
                  </a:cubicBezTo>
                  <a:cubicBezTo>
                    <a:pt x="3026792" y="704028"/>
                    <a:pt x="3131557" y="599263"/>
                    <a:pt x="3131557" y="470028"/>
                  </a:cubicBezTo>
                  <a:lnTo>
                    <a:pt x="3131557" y="305988"/>
                  </a:lnTo>
                  <a:lnTo>
                    <a:pt x="3240000" y="305988"/>
                  </a:lnTo>
                  <a:lnTo>
                    <a:pt x="3240000" y="3230531"/>
                  </a:lnTo>
                  <a:lnTo>
                    <a:pt x="0" y="3230531"/>
                  </a:lnTo>
                  <a:close/>
                  <a:moveTo>
                    <a:pt x="415957" y="4"/>
                  </a:moveTo>
                  <a:cubicBezTo>
                    <a:pt x="485545" y="4"/>
                    <a:pt x="541957" y="56416"/>
                    <a:pt x="541957" y="126004"/>
                  </a:cubicBezTo>
                  <a:lnTo>
                    <a:pt x="541957" y="485972"/>
                  </a:lnTo>
                  <a:cubicBezTo>
                    <a:pt x="541957" y="555560"/>
                    <a:pt x="485545" y="611972"/>
                    <a:pt x="415957" y="611972"/>
                  </a:cubicBezTo>
                  <a:cubicBezTo>
                    <a:pt x="346369" y="611972"/>
                    <a:pt x="289957" y="555560"/>
                    <a:pt x="289957" y="485972"/>
                  </a:cubicBezTo>
                  <a:lnTo>
                    <a:pt x="289957" y="126004"/>
                  </a:lnTo>
                  <a:cubicBezTo>
                    <a:pt x="289957" y="56416"/>
                    <a:pt x="346369" y="4"/>
                    <a:pt x="415957" y="4"/>
                  </a:cubicBezTo>
                  <a:close/>
                  <a:moveTo>
                    <a:pt x="1036357" y="3"/>
                  </a:moveTo>
                  <a:cubicBezTo>
                    <a:pt x="1105945" y="3"/>
                    <a:pt x="1162357" y="56415"/>
                    <a:pt x="1162357" y="126003"/>
                  </a:cubicBezTo>
                  <a:lnTo>
                    <a:pt x="1162357" y="485971"/>
                  </a:lnTo>
                  <a:cubicBezTo>
                    <a:pt x="1162357" y="555559"/>
                    <a:pt x="1105945" y="611971"/>
                    <a:pt x="1036357" y="611971"/>
                  </a:cubicBezTo>
                  <a:cubicBezTo>
                    <a:pt x="966769" y="611971"/>
                    <a:pt x="910357" y="555559"/>
                    <a:pt x="910357" y="485971"/>
                  </a:cubicBezTo>
                  <a:lnTo>
                    <a:pt x="910357" y="126003"/>
                  </a:lnTo>
                  <a:cubicBezTo>
                    <a:pt x="910357" y="56415"/>
                    <a:pt x="966769" y="3"/>
                    <a:pt x="1036357" y="3"/>
                  </a:cubicBezTo>
                  <a:close/>
                  <a:moveTo>
                    <a:pt x="1656757" y="2"/>
                  </a:moveTo>
                  <a:cubicBezTo>
                    <a:pt x="1726345" y="2"/>
                    <a:pt x="1782757" y="56414"/>
                    <a:pt x="1782757" y="126002"/>
                  </a:cubicBezTo>
                  <a:lnTo>
                    <a:pt x="1782757" y="485970"/>
                  </a:lnTo>
                  <a:cubicBezTo>
                    <a:pt x="1782757" y="555558"/>
                    <a:pt x="1726345" y="611970"/>
                    <a:pt x="1656757" y="611970"/>
                  </a:cubicBezTo>
                  <a:cubicBezTo>
                    <a:pt x="1587169" y="611970"/>
                    <a:pt x="1530757" y="555558"/>
                    <a:pt x="1530757" y="485970"/>
                  </a:cubicBezTo>
                  <a:lnTo>
                    <a:pt x="1530757" y="126002"/>
                  </a:lnTo>
                  <a:cubicBezTo>
                    <a:pt x="1530757" y="56414"/>
                    <a:pt x="1587169" y="2"/>
                    <a:pt x="1656757" y="2"/>
                  </a:cubicBezTo>
                  <a:close/>
                  <a:moveTo>
                    <a:pt x="2277157" y="1"/>
                  </a:moveTo>
                  <a:cubicBezTo>
                    <a:pt x="2346745" y="1"/>
                    <a:pt x="2403157" y="56413"/>
                    <a:pt x="2403157" y="126001"/>
                  </a:cubicBezTo>
                  <a:lnTo>
                    <a:pt x="2403157" y="485969"/>
                  </a:lnTo>
                  <a:cubicBezTo>
                    <a:pt x="2403157" y="555557"/>
                    <a:pt x="2346745" y="611969"/>
                    <a:pt x="2277157" y="611969"/>
                  </a:cubicBezTo>
                  <a:cubicBezTo>
                    <a:pt x="2207569" y="611969"/>
                    <a:pt x="2151157" y="555557"/>
                    <a:pt x="2151157" y="485969"/>
                  </a:cubicBezTo>
                  <a:lnTo>
                    <a:pt x="2151157" y="126001"/>
                  </a:lnTo>
                  <a:cubicBezTo>
                    <a:pt x="2151157" y="56413"/>
                    <a:pt x="2207569" y="1"/>
                    <a:pt x="2277157" y="1"/>
                  </a:cubicBezTo>
                  <a:close/>
                  <a:moveTo>
                    <a:pt x="2897557" y="0"/>
                  </a:moveTo>
                  <a:cubicBezTo>
                    <a:pt x="2967145" y="0"/>
                    <a:pt x="3023557" y="56412"/>
                    <a:pt x="3023557" y="126000"/>
                  </a:cubicBezTo>
                  <a:lnTo>
                    <a:pt x="3023557" y="485968"/>
                  </a:lnTo>
                  <a:cubicBezTo>
                    <a:pt x="3023557" y="555556"/>
                    <a:pt x="2967145" y="611968"/>
                    <a:pt x="2897557" y="611968"/>
                  </a:cubicBezTo>
                  <a:cubicBezTo>
                    <a:pt x="2827969" y="611968"/>
                    <a:pt x="2771557" y="555556"/>
                    <a:pt x="2771557" y="485968"/>
                  </a:cubicBezTo>
                  <a:lnTo>
                    <a:pt x="2771557" y="126000"/>
                  </a:lnTo>
                  <a:cubicBezTo>
                    <a:pt x="2771557" y="56412"/>
                    <a:pt x="2827969" y="0"/>
                    <a:pt x="28975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B3A8F8D-ED95-4BD6-9129-1D6B48042529}"/>
              </a:ext>
            </a:extLst>
          </p:cNvPr>
          <p:cNvGrpSpPr/>
          <p:nvPr/>
        </p:nvGrpSpPr>
        <p:grpSpPr>
          <a:xfrm>
            <a:off x="781174" y="1752019"/>
            <a:ext cx="4845649" cy="701030"/>
            <a:chOff x="902933" y="1946745"/>
            <a:chExt cx="4845649" cy="701030"/>
          </a:xfrm>
        </p:grpSpPr>
        <p:sp>
          <p:nvSpPr>
            <p:cNvPr id="49" name="Donut 59">
              <a:extLst>
                <a:ext uri="{FF2B5EF4-FFF2-40B4-BE49-F238E27FC236}">
                  <a16:creationId xmlns:a16="http://schemas.microsoft.com/office/drawing/2014/main" id="{B4E9BD01-8100-4DD3-95AC-6F9C2DB07D87}"/>
                </a:ext>
              </a:extLst>
            </p:cNvPr>
            <p:cNvSpPr/>
            <p:nvPr/>
          </p:nvSpPr>
          <p:spPr>
            <a:xfrm>
              <a:off x="902933" y="1946745"/>
              <a:ext cx="701030" cy="701030"/>
            </a:xfrm>
            <a:prstGeom prst="donut">
              <a:avLst>
                <a:gd name="adj" fmla="val 8736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129505F-4078-4D78-B428-0E9249AC4EE7}"/>
                </a:ext>
              </a:extLst>
            </p:cNvPr>
            <p:cNvCxnSpPr>
              <a:cxnSpLocks/>
              <a:stCxn id="49" idx="6"/>
            </p:cNvCxnSpPr>
            <p:nvPr/>
          </p:nvCxnSpPr>
          <p:spPr>
            <a:xfrm>
              <a:off x="1603963" y="2297260"/>
              <a:ext cx="4144619" cy="0"/>
            </a:xfrm>
            <a:prstGeom prst="line">
              <a:avLst/>
            </a:prstGeom>
            <a:ln w="1270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6D51668-9F79-420B-8048-B425EDD788E2}"/>
                </a:ext>
              </a:extLst>
            </p:cNvPr>
            <p:cNvSpPr txBox="1"/>
            <p:nvPr/>
          </p:nvSpPr>
          <p:spPr>
            <a:xfrm>
              <a:off x="1634283" y="1994931"/>
              <a:ext cx="40617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sto MT" panose="02040603050505030304" pitchFamily="18" charset="77"/>
                </a:rPr>
                <a:t>WRITING SKILL ASSESSMENT RUBRIC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sto MT" panose="02040603050505030304" pitchFamily="18" charset="77"/>
              </a:endParaRPr>
            </a:p>
          </p:txBody>
        </p:sp>
        <p:sp>
          <p:nvSpPr>
            <p:cNvPr id="65" name="Frame 17">
              <a:extLst>
                <a:ext uri="{FF2B5EF4-FFF2-40B4-BE49-F238E27FC236}">
                  <a16:creationId xmlns:a16="http://schemas.microsoft.com/office/drawing/2014/main" id="{FFC1A8DE-E883-4167-9B7C-213F7485986B}"/>
                </a:ext>
              </a:extLst>
            </p:cNvPr>
            <p:cNvSpPr/>
            <p:nvPr/>
          </p:nvSpPr>
          <p:spPr>
            <a:xfrm>
              <a:off x="1103282" y="2141530"/>
              <a:ext cx="294760" cy="294760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415456" y="380544"/>
                  </a:moveTo>
                  <a:lnTo>
                    <a:pt x="415456" y="385333"/>
                  </a:lnTo>
                  <a:lnTo>
                    <a:pt x="385333" y="385333"/>
                  </a:lnTo>
                  <a:lnTo>
                    <a:pt x="385333" y="2854667"/>
                  </a:lnTo>
                  <a:lnTo>
                    <a:pt x="1529120" y="2854667"/>
                  </a:lnTo>
                  <a:cubicBezTo>
                    <a:pt x="1267123" y="2430711"/>
                    <a:pt x="997530" y="1721825"/>
                    <a:pt x="436017" y="1672600"/>
                  </a:cubicBezTo>
                  <a:lnTo>
                    <a:pt x="600235" y="1185112"/>
                  </a:lnTo>
                  <a:cubicBezTo>
                    <a:pt x="1132790" y="1359573"/>
                    <a:pt x="1278822" y="1550851"/>
                    <a:pt x="1544730" y="1923929"/>
                  </a:cubicBezTo>
                  <a:cubicBezTo>
                    <a:pt x="1789452" y="1379400"/>
                    <a:pt x="1927092" y="1088696"/>
                    <a:pt x="2233403" y="596568"/>
                  </a:cubicBezTo>
                  <a:lnTo>
                    <a:pt x="2770666" y="596568"/>
                  </a:lnTo>
                  <a:cubicBezTo>
                    <a:pt x="2331495" y="1220469"/>
                    <a:pt x="1907612" y="2113878"/>
                    <a:pt x="1578489" y="2854667"/>
                  </a:cubicBezTo>
                  <a:lnTo>
                    <a:pt x="2854667" y="2854667"/>
                  </a:lnTo>
                  <a:lnTo>
                    <a:pt x="2854667" y="596568"/>
                  </a:lnTo>
                  <a:lnTo>
                    <a:pt x="2858395" y="596568"/>
                  </a:lnTo>
                  <a:lnTo>
                    <a:pt x="2858395" y="380544"/>
                  </a:lnTo>
                  <a:close/>
                  <a:moveTo>
                    <a:pt x="0" y="0"/>
                  </a:moveTo>
                  <a:lnTo>
                    <a:pt x="3240000" y="0"/>
                  </a:lnTo>
                  <a:lnTo>
                    <a:pt x="3240000" y="3240000"/>
                  </a:lnTo>
                  <a:lnTo>
                    <a:pt x="0" y="324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D4AAB5F-7F3A-417D-A467-20C911B828BE}"/>
              </a:ext>
            </a:extLst>
          </p:cNvPr>
          <p:cNvGrpSpPr/>
          <p:nvPr/>
        </p:nvGrpSpPr>
        <p:grpSpPr>
          <a:xfrm>
            <a:off x="781174" y="5268801"/>
            <a:ext cx="4845649" cy="701030"/>
            <a:chOff x="902933" y="5463527"/>
            <a:chExt cx="4845649" cy="701030"/>
          </a:xfrm>
        </p:grpSpPr>
        <p:sp>
          <p:nvSpPr>
            <p:cNvPr id="54" name="Donut 60">
              <a:extLst>
                <a:ext uri="{FF2B5EF4-FFF2-40B4-BE49-F238E27FC236}">
                  <a16:creationId xmlns:a16="http://schemas.microsoft.com/office/drawing/2014/main" id="{5FD7B03D-8D69-4DBD-814E-496006D3A3F9}"/>
                </a:ext>
              </a:extLst>
            </p:cNvPr>
            <p:cNvSpPr/>
            <p:nvPr/>
          </p:nvSpPr>
          <p:spPr>
            <a:xfrm>
              <a:off x="902933" y="5463527"/>
              <a:ext cx="701030" cy="701030"/>
            </a:xfrm>
            <a:prstGeom prst="donut">
              <a:avLst>
                <a:gd name="adj" fmla="val 8736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F2D2EF5-2977-4CE7-B366-AEE416AFFDD7}"/>
                </a:ext>
              </a:extLst>
            </p:cNvPr>
            <p:cNvCxnSpPr>
              <a:cxnSpLocks/>
              <a:stCxn id="54" idx="6"/>
            </p:cNvCxnSpPr>
            <p:nvPr/>
          </p:nvCxnSpPr>
          <p:spPr>
            <a:xfrm>
              <a:off x="1603963" y="5814042"/>
              <a:ext cx="4144619" cy="0"/>
            </a:xfrm>
            <a:prstGeom prst="line">
              <a:avLst/>
            </a:prstGeom>
            <a:ln w="127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Isosceles Triangle 8">
              <a:extLst>
                <a:ext uri="{FF2B5EF4-FFF2-40B4-BE49-F238E27FC236}">
                  <a16:creationId xmlns:a16="http://schemas.microsoft.com/office/drawing/2014/main" id="{57FA563B-CA68-4E9A-96E8-880F84A7D673}"/>
                </a:ext>
              </a:extLst>
            </p:cNvPr>
            <p:cNvSpPr/>
            <p:nvPr/>
          </p:nvSpPr>
          <p:spPr>
            <a:xfrm rot="16200000">
              <a:off x="1112917" y="5637543"/>
              <a:ext cx="290652" cy="346534"/>
            </a:xfrm>
            <a:custGeom>
              <a:avLst/>
              <a:gdLst/>
              <a:ahLst/>
              <a:cxnLst/>
              <a:rect l="l" t="t" r="r" b="b"/>
              <a:pathLst>
                <a:path w="2708011" h="3228660">
                  <a:moveTo>
                    <a:pt x="1895121" y="2005092"/>
                  </a:moveTo>
                  <a:cubicBezTo>
                    <a:pt x="1769067" y="2196199"/>
                    <a:pt x="1559641" y="2315968"/>
                    <a:pt x="1331007" y="2327705"/>
                  </a:cubicBezTo>
                  <a:cubicBezTo>
                    <a:pt x="1102373" y="2339443"/>
                    <a:pt x="881783" y="2241749"/>
                    <a:pt x="736821" y="2064556"/>
                  </a:cubicBezTo>
                  <a:lnTo>
                    <a:pt x="885891" y="1942602"/>
                  </a:lnTo>
                  <a:cubicBezTo>
                    <a:pt x="992076" y="2072396"/>
                    <a:pt x="1153658" y="2143956"/>
                    <a:pt x="1321132" y="2135359"/>
                  </a:cubicBezTo>
                  <a:cubicBezTo>
                    <a:pt x="1488607" y="2126761"/>
                    <a:pt x="1642011" y="2039030"/>
                    <a:pt x="1734346" y="1899045"/>
                  </a:cubicBezTo>
                  <a:close/>
                  <a:moveTo>
                    <a:pt x="2315256" y="2179725"/>
                  </a:moveTo>
                  <a:cubicBezTo>
                    <a:pt x="2124977" y="2519973"/>
                    <a:pt x="1777729" y="2743099"/>
                    <a:pt x="1389179" y="2774782"/>
                  </a:cubicBezTo>
                  <a:cubicBezTo>
                    <a:pt x="1000629" y="2806465"/>
                    <a:pt x="621821" y="2642541"/>
                    <a:pt x="378934" y="2337614"/>
                  </a:cubicBezTo>
                  <a:lnTo>
                    <a:pt x="519502" y="2225645"/>
                  </a:lnTo>
                  <a:cubicBezTo>
                    <a:pt x="725082" y="2483736"/>
                    <a:pt x="1045705" y="2622480"/>
                    <a:pt x="1374574" y="2595664"/>
                  </a:cubicBezTo>
                  <a:cubicBezTo>
                    <a:pt x="1703443" y="2568848"/>
                    <a:pt x="1997353" y="2379994"/>
                    <a:pt x="2158406" y="2092008"/>
                  </a:cubicBezTo>
                  <a:close/>
                  <a:moveTo>
                    <a:pt x="2315941" y="1615003"/>
                  </a:moveTo>
                  <a:lnTo>
                    <a:pt x="272242" y="1615003"/>
                  </a:lnTo>
                  <a:lnTo>
                    <a:pt x="872561" y="666216"/>
                  </a:lnTo>
                  <a:lnTo>
                    <a:pt x="872561" y="219906"/>
                  </a:lnTo>
                  <a:cubicBezTo>
                    <a:pt x="872561" y="98674"/>
                    <a:pt x="970839" y="396"/>
                    <a:pt x="1092071" y="396"/>
                  </a:cubicBezTo>
                  <a:lnTo>
                    <a:pt x="1293841" y="396"/>
                  </a:lnTo>
                  <a:lnTo>
                    <a:pt x="1294092" y="0"/>
                  </a:lnTo>
                  <a:lnTo>
                    <a:pt x="1294343" y="396"/>
                  </a:lnTo>
                  <a:lnTo>
                    <a:pt x="1470231" y="396"/>
                  </a:lnTo>
                  <a:cubicBezTo>
                    <a:pt x="1591463" y="396"/>
                    <a:pt x="1689741" y="98674"/>
                    <a:pt x="1689741" y="219906"/>
                  </a:cubicBezTo>
                  <a:lnTo>
                    <a:pt x="1689741" y="625313"/>
                  </a:lnTo>
                  <a:close/>
                  <a:moveTo>
                    <a:pt x="2708011" y="2399368"/>
                  </a:moveTo>
                  <a:cubicBezTo>
                    <a:pt x="2440740" y="2877288"/>
                    <a:pt x="1950128" y="3187847"/>
                    <a:pt x="1403807" y="3224932"/>
                  </a:cubicBezTo>
                  <a:cubicBezTo>
                    <a:pt x="857486" y="3262017"/>
                    <a:pt x="329406" y="3020609"/>
                    <a:pt x="0" y="2583191"/>
                  </a:cubicBezTo>
                  <a:lnTo>
                    <a:pt x="143153" y="2475389"/>
                  </a:lnTo>
                  <a:cubicBezTo>
                    <a:pt x="436120" y="2864419"/>
                    <a:pt x="905784" y="3079123"/>
                    <a:pt x="1391671" y="3046140"/>
                  </a:cubicBezTo>
                  <a:cubicBezTo>
                    <a:pt x="1877558" y="3013157"/>
                    <a:pt x="2313899" y="2736952"/>
                    <a:pt x="2551604" y="231189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9B784F7-B266-4B51-AE4C-9C6D8CE162E2}"/>
              </a:ext>
            </a:extLst>
          </p:cNvPr>
          <p:cNvGrpSpPr/>
          <p:nvPr/>
        </p:nvGrpSpPr>
        <p:grpSpPr>
          <a:xfrm>
            <a:off x="0" y="4050993"/>
            <a:ext cx="5467666" cy="701030"/>
            <a:chOff x="1488327" y="4245719"/>
            <a:chExt cx="5110079" cy="701030"/>
          </a:xfrm>
        </p:grpSpPr>
        <p:sp>
          <p:nvSpPr>
            <p:cNvPr id="44" name="Donut 66">
              <a:extLst>
                <a:ext uri="{FF2B5EF4-FFF2-40B4-BE49-F238E27FC236}">
                  <a16:creationId xmlns:a16="http://schemas.microsoft.com/office/drawing/2014/main" id="{20943181-94F7-43B1-B21A-7D081D1151EE}"/>
                </a:ext>
              </a:extLst>
            </p:cNvPr>
            <p:cNvSpPr/>
            <p:nvPr/>
          </p:nvSpPr>
          <p:spPr>
            <a:xfrm>
              <a:off x="1904943" y="4245719"/>
              <a:ext cx="701030" cy="701030"/>
            </a:xfrm>
            <a:prstGeom prst="donut">
              <a:avLst>
                <a:gd name="adj" fmla="val 8736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A49E6B3-E9E5-41F7-809C-91E70CD22EEB}"/>
                </a:ext>
              </a:extLst>
            </p:cNvPr>
            <p:cNvCxnSpPr>
              <a:cxnSpLocks/>
              <a:stCxn id="44" idx="6"/>
            </p:cNvCxnSpPr>
            <p:nvPr/>
          </p:nvCxnSpPr>
          <p:spPr>
            <a:xfrm>
              <a:off x="2605973" y="4596233"/>
              <a:ext cx="3142609" cy="4070"/>
            </a:xfrm>
            <a:prstGeom prst="line">
              <a:avLst/>
            </a:prstGeom>
            <a:ln w="1270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42439DA-AAFD-4D93-9058-5CA64ADEBD63}"/>
                </a:ext>
              </a:extLst>
            </p:cNvPr>
            <p:cNvSpPr txBox="1"/>
            <p:nvPr/>
          </p:nvSpPr>
          <p:spPr>
            <a:xfrm>
              <a:off x="1488327" y="4290256"/>
              <a:ext cx="51100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sto MT" panose="02040603050505030304" pitchFamily="18" charset="77"/>
                </a:rPr>
                <a:t>MOTIVATIONAL WRITING QUESTIONNAIRE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sto MT" panose="02040603050505030304" pitchFamily="18" charset="77"/>
              </a:endParaRPr>
            </a:p>
          </p:txBody>
        </p:sp>
        <p:sp>
          <p:nvSpPr>
            <p:cNvPr id="67" name="Donut 39">
              <a:extLst>
                <a:ext uri="{FF2B5EF4-FFF2-40B4-BE49-F238E27FC236}">
                  <a16:creationId xmlns:a16="http://schemas.microsoft.com/office/drawing/2014/main" id="{34645813-F06A-4087-8D72-51F33BB2FB92}"/>
                </a:ext>
              </a:extLst>
            </p:cNvPr>
            <p:cNvSpPr/>
            <p:nvPr/>
          </p:nvSpPr>
          <p:spPr>
            <a:xfrm>
              <a:off x="2060096" y="4400835"/>
              <a:ext cx="376632" cy="376632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152300" y="922782"/>
                  </a:moveTo>
                  <a:lnTo>
                    <a:pt x="2354400" y="1620000"/>
                  </a:lnTo>
                  <a:lnTo>
                    <a:pt x="1152300" y="2317218"/>
                  </a:lnTo>
                  <a:close/>
                  <a:moveTo>
                    <a:pt x="1620000" y="342403"/>
                  </a:moveTo>
                  <a:cubicBezTo>
                    <a:pt x="914403" y="342403"/>
                    <a:pt x="342403" y="914403"/>
                    <a:pt x="342403" y="1620000"/>
                  </a:cubicBezTo>
                  <a:cubicBezTo>
                    <a:pt x="342403" y="2325597"/>
                    <a:pt x="914403" y="2897597"/>
                    <a:pt x="1620000" y="2897597"/>
                  </a:cubicBezTo>
                  <a:cubicBezTo>
                    <a:pt x="2325597" y="2897597"/>
                    <a:pt x="2897597" y="2325597"/>
                    <a:pt x="2897597" y="1620000"/>
                  </a:cubicBezTo>
                  <a:cubicBezTo>
                    <a:pt x="2897597" y="914403"/>
                    <a:pt x="2325597" y="342403"/>
                    <a:pt x="1620000" y="342403"/>
                  </a:cubicBez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3824AF5-0F7F-44C2-9206-998C8E26DD89}"/>
              </a:ext>
            </a:extLst>
          </p:cNvPr>
          <p:cNvGrpSpPr/>
          <p:nvPr/>
        </p:nvGrpSpPr>
        <p:grpSpPr>
          <a:xfrm flipH="1">
            <a:off x="7682672" y="1800205"/>
            <a:ext cx="1108620" cy="395987"/>
            <a:chOff x="2934789" y="2586961"/>
            <a:chExt cx="1108620" cy="266348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4A538BE-B038-4BE4-B08B-9356A8E05B97}"/>
                </a:ext>
              </a:extLst>
            </p:cNvPr>
            <p:cNvCxnSpPr>
              <a:cxnSpLocks/>
            </p:cNvCxnSpPr>
            <p:nvPr/>
          </p:nvCxnSpPr>
          <p:spPr>
            <a:xfrm>
              <a:off x="2934789" y="2586961"/>
              <a:ext cx="815887" cy="6841"/>
            </a:xfrm>
            <a:prstGeom prst="line">
              <a:avLst/>
            </a:prstGeom>
            <a:ln w="19050">
              <a:solidFill>
                <a:schemeClr val="accent5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76A4369-7E19-405A-9B9B-C9D8478D1CF0}"/>
                </a:ext>
              </a:extLst>
            </p:cNvPr>
            <p:cNvCxnSpPr>
              <a:cxnSpLocks/>
            </p:cNvCxnSpPr>
            <p:nvPr/>
          </p:nvCxnSpPr>
          <p:spPr>
            <a:xfrm>
              <a:off x="3750677" y="2593802"/>
              <a:ext cx="292732" cy="259507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57309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Data Analysis</a:t>
            </a:r>
          </a:p>
        </p:txBody>
      </p:sp>
      <p:cxnSp>
        <p:nvCxnSpPr>
          <p:cNvPr id="3" name="Elbow Connector 31">
            <a:extLst>
              <a:ext uri="{FF2B5EF4-FFF2-40B4-BE49-F238E27FC236}">
                <a16:creationId xmlns:a16="http://schemas.microsoft.com/office/drawing/2014/main" id="{49BC53E2-EF47-47E3-91D1-9906702A6753}"/>
              </a:ext>
            </a:extLst>
          </p:cNvPr>
          <p:cNvCxnSpPr>
            <a:cxnSpLocks/>
            <a:endCxn id="5" idx="2"/>
          </p:cNvCxnSpPr>
          <p:nvPr/>
        </p:nvCxnSpPr>
        <p:spPr>
          <a:xfrm flipV="1">
            <a:off x="2477907" y="2495056"/>
            <a:ext cx="1539119" cy="1137700"/>
          </a:xfrm>
          <a:prstGeom prst="bentConnector3">
            <a:avLst>
              <a:gd name="adj1" fmla="val 50000"/>
            </a:avLst>
          </a:prstGeom>
          <a:ln w="22225"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97EEC74D-AFED-4B4B-B22D-87C132F66466}"/>
              </a:ext>
            </a:extLst>
          </p:cNvPr>
          <p:cNvGrpSpPr/>
          <p:nvPr/>
        </p:nvGrpSpPr>
        <p:grpSpPr>
          <a:xfrm>
            <a:off x="4017026" y="1856554"/>
            <a:ext cx="1277005" cy="1277005"/>
            <a:chOff x="899591" y="1902000"/>
            <a:chExt cx="1250671" cy="1250671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4A6122D-37ED-4846-A4E3-CFEDD4A0C795}"/>
                </a:ext>
              </a:extLst>
            </p:cNvPr>
            <p:cNvSpPr/>
            <p:nvPr/>
          </p:nvSpPr>
          <p:spPr>
            <a:xfrm>
              <a:off x="899591" y="1902000"/>
              <a:ext cx="1250671" cy="1250671"/>
            </a:xfrm>
            <a:prstGeom prst="ellipse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3B8814E-949C-455E-8907-2465482F4343}"/>
                </a:ext>
              </a:extLst>
            </p:cNvPr>
            <p:cNvSpPr/>
            <p:nvPr/>
          </p:nvSpPr>
          <p:spPr>
            <a:xfrm>
              <a:off x="1016229" y="2018638"/>
              <a:ext cx="1017395" cy="101739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965350E-9472-4815-9297-2800645B06F1}"/>
              </a:ext>
            </a:extLst>
          </p:cNvPr>
          <p:cNvGrpSpPr/>
          <p:nvPr/>
        </p:nvGrpSpPr>
        <p:grpSpPr>
          <a:xfrm>
            <a:off x="4017026" y="4743877"/>
            <a:ext cx="1277005" cy="1277005"/>
            <a:chOff x="899591" y="1902000"/>
            <a:chExt cx="1250671" cy="125067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B821AD1-150E-40F3-9FFE-C40DF07E60F9}"/>
                </a:ext>
              </a:extLst>
            </p:cNvPr>
            <p:cNvSpPr/>
            <p:nvPr/>
          </p:nvSpPr>
          <p:spPr>
            <a:xfrm>
              <a:off x="899591" y="1902000"/>
              <a:ext cx="1250671" cy="1250671"/>
            </a:xfrm>
            <a:prstGeom prst="ellipse">
              <a:avLst/>
            </a:prstGeom>
            <a:solidFill>
              <a:schemeClr val="accent4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1B8277D-29FF-4433-A024-D3C56CF111A6}"/>
                </a:ext>
              </a:extLst>
            </p:cNvPr>
            <p:cNvSpPr/>
            <p:nvPr/>
          </p:nvSpPr>
          <p:spPr>
            <a:xfrm>
              <a:off x="1016229" y="2018638"/>
              <a:ext cx="1017395" cy="101739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cxnSp>
        <p:nvCxnSpPr>
          <p:cNvPr id="13" name="Elbow Connector 51">
            <a:extLst>
              <a:ext uri="{FF2B5EF4-FFF2-40B4-BE49-F238E27FC236}">
                <a16:creationId xmlns:a16="http://schemas.microsoft.com/office/drawing/2014/main" id="{5F5A382E-DABC-4842-828B-2DC5C2A8E634}"/>
              </a:ext>
            </a:extLst>
          </p:cNvPr>
          <p:cNvCxnSpPr>
            <a:cxnSpLocks/>
            <a:endCxn id="11" idx="2"/>
          </p:cNvCxnSpPr>
          <p:nvPr/>
        </p:nvCxnSpPr>
        <p:spPr>
          <a:xfrm>
            <a:off x="2477907" y="4223267"/>
            <a:ext cx="1539119" cy="1159113"/>
          </a:xfrm>
          <a:prstGeom prst="bentConnector3">
            <a:avLst>
              <a:gd name="adj1" fmla="val 50000"/>
            </a:avLst>
          </a:prstGeom>
          <a:ln w="22225">
            <a:solidFill>
              <a:schemeClr val="accent4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FFDFC3A-FE80-40C6-92E4-23B32F45C6D6}"/>
              </a:ext>
            </a:extLst>
          </p:cNvPr>
          <p:cNvSpPr txBox="1"/>
          <p:nvPr/>
        </p:nvSpPr>
        <p:spPr>
          <a:xfrm>
            <a:off x="4136119" y="2182750"/>
            <a:ext cx="1044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Writing Test, CTS Quest, &amp; Motivational Writing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7BC03FB-7842-4D4B-8F60-AD67E6802EFA}"/>
              </a:ext>
            </a:extLst>
          </p:cNvPr>
          <p:cNvSpPr/>
          <p:nvPr/>
        </p:nvSpPr>
        <p:spPr>
          <a:xfrm>
            <a:off x="4907996" y="1761929"/>
            <a:ext cx="522312" cy="5223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93FECE9-43A2-4B0A-8B67-B9B144D231ED}"/>
              </a:ext>
            </a:extLst>
          </p:cNvPr>
          <p:cNvSpPr/>
          <p:nvPr/>
        </p:nvSpPr>
        <p:spPr>
          <a:xfrm>
            <a:off x="4915611" y="4624639"/>
            <a:ext cx="522312" cy="5223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7848961-64E5-4350-8A7A-81EFB7D070C4}"/>
              </a:ext>
            </a:extLst>
          </p:cNvPr>
          <p:cNvSpPr txBox="1"/>
          <p:nvPr/>
        </p:nvSpPr>
        <p:spPr>
          <a:xfrm>
            <a:off x="6336284" y="2263068"/>
            <a:ext cx="5084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sto MT" panose="02040603050505030304" pitchFamily="18" charset="77"/>
              </a:rPr>
              <a:t>They </a:t>
            </a:r>
            <a:r>
              <a:rPr lang="id-ID" sz="1600" b="1" dirty="0">
                <a:latin typeface="Calisto MT" panose="02040603050505030304" pitchFamily="18" charset="77"/>
              </a:rPr>
              <a:t>were </a:t>
            </a:r>
            <a:r>
              <a:rPr lang="id-ID" sz="1600" b="1" dirty="0" err="1">
                <a:latin typeface="Calisto MT" panose="02040603050505030304" pitchFamily="18" charset="77"/>
              </a:rPr>
              <a:t>analyzed</a:t>
            </a:r>
            <a:r>
              <a:rPr lang="id-ID" sz="1600" b="1" dirty="0"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latin typeface="Calisto MT" panose="02040603050505030304" pitchFamily="18" charset="77"/>
              </a:rPr>
              <a:t>using</a:t>
            </a:r>
            <a:r>
              <a:rPr lang="id-ID" sz="1600" b="1" dirty="0">
                <a:latin typeface="Calisto MT" panose="02040603050505030304" pitchFamily="18" charset="77"/>
              </a:rPr>
              <a:t> SPSS </a:t>
            </a:r>
            <a:r>
              <a:rPr lang="id-ID" sz="1600" b="1" dirty="0" err="1">
                <a:latin typeface="Calisto MT" panose="02040603050505030304" pitchFamily="18" charset="77"/>
              </a:rPr>
              <a:t>version</a:t>
            </a:r>
            <a:r>
              <a:rPr lang="id-ID" sz="1600" b="1" dirty="0">
                <a:latin typeface="Calisto MT" panose="02040603050505030304" pitchFamily="18" charset="77"/>
              </a:rPr>
              <a:t> 25 </a:t>
            </a:r>
            <a:r>
              <a:rPr lang="id-ID" sz="1600" b="1" dirty="0" err="1">
                <a:latin typeface="Calisto MT" panose="02040603050505030304" pitchFamily="18" charset="77"/>
              </a:rPr>
              <a:t>using</a:t>
            </a:r>
            <a:r>
              <a:rPr lang="id-ID" sz="1600" b="1" dirty="0"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latin typeface="Calisto MT" panose="02040603050505030304" pitchFamily="18" charset="77"/>
              </a:rPr>
              <a:t>paired</a:t>
            </a:r>
            <a:r>
              <a:rPr lang="id-ID" sz="1600" b="1" dirty="0"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latin typeface="Calisto MT" panose="02040603050505030304" pitchFamily="18" charset="77"/>
              </a:rPr>
              <a:t>sample</a:t>
            </a:r>
            <a:r>
              <a:rPr lang="id-ID" sz="1600" b="1" dirty="0"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latin typeface="Calisto MT" panose="02040603050505030304" pitchFamily="18" charset="77"/>
              </a:rPr>
              <a:t>t-tests</a:t>
            </a:r>
            <a:r>
              <a:rPr lang="id-ID" sz="1600" b="1" dirty="0">
                <a:latin typeface="Calisto MT" panose="02040603050505030304" pitchFamily="18" charset="77"/>
              </a:rPr>
              <a:t>, </a:t>
            </a:r>
            <a:r>
              <a:rPr lang="id-ID" sz="1600" b="1" dirty="0" err="1">
                <a:latin typeface="Calisto MT" panose="02040603050505030304" pitchFamily="18" charset="77"/>
              </a:rPr>
              <a:t>independent</a:t>
            </a:r>
            <a:r>
              <a:rPr lang="id-ID" sz="1600" b="1" dirty="0"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latin typeface="Calisto MT" panose="02040603050505030304" pitchFamily="18" charset="77"/>
              </a:rPr>
              <a:t>sample</a:t>
            </a:r>
            <a:r>
              <a:rPr lang="id-ID" sz="1600" b="1" dirty="0"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latin typeface="Calisto MT" panose="02040603050505030304" pitchFamily="18" charset="77"/>
              </a:rPr>
              <a:t>t-tests</a:t>
            </a:r>
            <a:r>
              <a:rPr lang="id-ID" sz="1600" b="1" dirty="0">
                <a:latin typeface="Calisto MT" panose="02040603050505030304" pitchFamily="18" charset="77"/>
              </a:rPr>
              <a:t>, </a:t>
            </a:r>
            <a:r>
              <a:rPr lang="id-ID" sz="1600" b="1" dirty="0" err="1">
                <a:latin typeface="Calisto MT" panose="02040603050505030304" pitchFamily="18" charset="77"/>
              </a:rPr>
              <a:t>and</a:t>
            </a:r>
            <a:r>
              <a:rPr lang="id-ID" sz="1600" b="1" dirty="0"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latin typeface="Calisto MT" panose="02040603050505030304" pitchFamily="18" charset="77"/>
              </a:rPr>
              <a:t>one-way</a:t>
            </a:r>
            <a:r>
              <a:rPr lang="id-ID" sz="1600" b="1" dirty="0">
                <a:latin typeface="Calisto MT" panose="02040603050505030304" pitchFamily="18" charset="77"/>
              </a:rPr>
              <a:t> ANCOVA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Calisto MT" panose="02040603050505030304" pitchFamily="18" charset="77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1BC24C4-33F9-47A1-886C-1C148A6D06DC}"/>
              </a:ext>
            </a:extLst>
          </p:cNvPr>
          <p:cNvSpPr/>
          <p:nvPr/>
        </p:nvSpPr>
        <p:spPr>
          <a:xfrm>
            <a:off x="6394003" y="1838325"/>
            <a:ext cx="475484" cy="4754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/>
              <a:t>01</a:t>
            </a:r>
            <a:endParaRPr lang="ko-KR" altLang="en-US" sz="1050" b="1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345E747-CE46-4FE2-8FE0-F9DBA40C0BFF}"/>
              </a:ext>
            </a:extLst>
          </p:cNvPr>
          <p:cNvSpPr/>
          <p:nvPr/>
        </p:nvSpPr>
        <p:spPr>
          <a:xfrm>
            <a:off x="6394003" y="4725648"/>
            <a:ext cx="475484" cy="47548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 b="1" dirty="0"/>
          </a:p>
        </p:txBody>
      </p:sp>
      <p:cxnSp>
        <p:nvCxnSpPr>
          <p:cNvPr id="27" name="Straight Connector 16">
            <a:extLst>
              <a:ext uri="{FF2B5EF4-FFF2-40B4-BE49-F238E27FC236}">
                <a16:creationId xmlns:a16="http://schemas.microsoft.com/office/drawing/2014/main" id="{8B6B36A9-CCB7-458F-A95F-831E9C433E3D}"/>
              </a:ext>
            </a:extLst>
          </p:cNvPr>
          <p:cNvCxnSpPr>
            <a:cxnSpLocks/>
            <a:endCxn id="11" idx="6"/>
          </p:cNvCxnSpPr>
          <p:nvPr/>
        </p:nvCxnSpPr>
        <p:spPr>
          <a:xfrm flipH="1" flipV="1">
            <a:off x="5294030" y="5382380"/>
            <a:ext cx="936000" cy="2"/>
          </a:xfrm>
          <a:prstGeom prst="line">
            <a:avLst/>
          </a:prstGeom>
          <a:ln w="19050">
            <a:solidFill>
              <a:schemeClr val="accent4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18">
            <a:extLst>
              <a:ext uri="{FF2B5EF4-FFF2-40B4-BE49-F238E27FC236}">
                <a16:creationId xmlns:a16="http://schemas.microsoft.com/office/drawing/2014/main" id="{A63BA0BC-10F3-4903-BEA9-4E634391E387}"/>
              </a:ext>
            </a:extLst>
          </p:cNvPr>
          <p:cNvCxnSpPr>
            <a:cxnSpLocks/>
            <a:endCxn id="5" idx="6"/>
          </p:cNvCxnSpPr>
          <p:nvPr/>
        </p:nvCxnSpPr>
        <p:spPr>
          <a:xfrm flipH="1">
            <a:off x="5294030" y="2495056"/>
            <a:ext cx="936000" cy="0"/>
          </a:xfrm>
          <a:prstGeom prst="line">
            <a:avLst/>
          </a:prstGeom>
          <a:ln w="19050"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5">
            <a:extLst>
              <a:ext uri="{FF2B5EF4-FFF2-40B4-BE49-F238E27FC236}">
                <a16:creationId xmlns:a16="http://schemas.microsoft.com/office/drawing/2014/main" id="{2FB89ECD-8312-4BC5-94D4-212D75FDBF50}"/>
              </a:ext>
            </a:extLst>
          </p:cNvPr>
          <p:cNvSpPr/>
          <p:nvPr/>
        </p:nvSpPr>
        <p:spPr>
          <a:xfrm flipH="1">
            <a:off x="5047708" y="4778338"/>
            <a:ext cx="271065" cy="223612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Round Same Side Corner Rectangle 11">
            <a:extLst>
              <a:ext uri="{FF2B5EF4-FFF2-40B4-BE49-F238E27FC236}">
                <a16:creationId xmlns:a16="http://schemas.microsoft.com/office/drawing/2014/main" id="{A174726E-AAF0-4236-9DAD-E919282446A9}"/>
              </a:ext>
            </a:extLst>
          </p:cNvPr>
          <p:cNvSpPr>
            <a:spLocks noChangeAspect="1"/>
          </p:cNvSpPr>
          <p:nvPr/>
        </p:nvSpPr>
        <p:spPr>
          <a:xfrm rot="9900000">
            <a:off x="5060712" y="3343309"/>
            <a:ext cx="274052" cy="23275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DE1B836-7A3F-47E1-A2C7-94AE02597804}"/>
              </a:ext>
            </a:extLst>
          </p:cNvPr>
          <p:cNvGrpSpPr/>
          <p:nvPr/>
        </p:nvGrpSpPr>
        <p:grpSpPr>
          <a:xfrm>
            <a:off x="779991" y="2915252"/>
            <a:ext cx="1369129" cy="2616029"/>
            <a:chOff x="3688167" y="3417317"/>
            <a:chExt cx="1152686" cy="2202466"/>
          </a:xfrm>
        </p:grpSpPr>
        <p:sp>
          <p:nvSpPr>
            <p:cNvPr id="34" name="Rounded Rectangle 17">
              <a:extLst>
                <a:ext uri="{FF2B5EF4-FFF2-40B4-BE49-F238E27FC236}">
                  <a16:creationId xmlns:a16="http://schemas.microsoft.com/office/drawing/2014/main" id="{46BCC5E9-8B65-4DE7-BF9F-D622C0672D28}"/>
                </a:ext>
              </a:extLst>
            </p:cNvPr>
            <p:cNvSpPr/>
            <p:nvPr/>
          </p:nvSpPr>
          <p:spPr>
            <a:xfrm>
              <a:off x="3688167" y="3417317"/>
              <a:ext cx="1152686" cy="2202466"/>
            </a:xfrm>
            <a:prstGeom prst="roundRect">
              <a:avLst>
                <a:gd name="adj" fmla="val 12305"/>
              </a:avLst>
            </a:prstGeom>
            <a:solidFill>
              <a:srgbClr val="262626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FA9E3F9-54ED-474A-819C-FF2AC1697620}"/>
                </a:ext>
              </a:extLst>
            </p:cNvPr>
            <p:cNvSpPr/>
            <p:nvPr/>
          </p:nvSpPr>
          <p:spPr>
            <a:xfrm>
              <a:off x="3749651" y="3637564"/>
              <a:ext cx="1035739" cy="170691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36" name="Rounded Rectangle 20">
              <a:extLst>
                <a:ext uri="{FF2B5EF4-FFF2-40B4-BE49-F238E27FC236}">
                  <a16:creationId xmlns:a16="http://schemas.microsoft.com/office/drawing/2014/main" id="{B4AEF287-A98B-4E4C-A413-07F3DFEC0E5A}"/>
                </a:ext>
              </a:extLst>
            </p:cNvPr>
            <p:cNvSpPr/>
            <p:nvPr/>
          </p:nvSpPr>
          <p:spPr>
            <a:xfrm>
              <a:off x="4106841" y="3505590"/>
              <a:ext cx="315337" cy="55062"/>
            </a:xfrm>
            <a:prstGeom prst="roundRect">
              <a:avLst>
                <a:gd name="adj" fmla="val 50000"/>
              </a:avLst>
            </a:prstGeom>
            <a:solidFill>
              <a:srgbClr val="ECECEC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A8EB5B4-3CE3-4B27-A2DE-8DF3DA7A7966}"/>
                </a:ext>
              </a:extLst>
            </p:cNvPr>
            <p:cNvSpPr/>
            <p:nvPr/>
          </p:nvSpPr>
          <p:spPr>
            <a:xfrm>
              <a:off x="4165418" y="5378702"/>
              <a:ext cx="190033" cy="192694"/>
            </a:xfrm>
            <a:prstGeom prst="ellipse">
              <a:avLst/>
            </a:prstGeom>
            <a:solidFill>
              <a:srgbClr val="ECECE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5F2C11A-4E10-45A1-9BA6-C2B70BFAB128}"/>
                </a:ext>
              </a:extLst>
            </p:cNvPr>
            <p:cNvSpPr/>
            <p:nvPr/>
          </p:nvSpPr>
          <p:spPr>
            <a:xfrm>
              <a:off x="4219713" y="5433757"/>
              <a:ext cx="81443" cy="82583"/>
            </a:xfrm>
            <a:prstGeom prst="rect">
              <a:avLst/>
            </a:prstGeom>
            <a:noFill/>
            <a:ln w="12700">
              <a:solidFill>
                <a:srgbClr val="262626">
                  <a:alpha val="2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7751B047-3BBC-43A7-9087-585F8E0AB0E0}"/>
                </a:ext>
              </a:extLst>
            </p:cNvPr>
            <p:cNvSpPr/>
            <p:nvPr/>
          </p:nvSpPr>
          <p:spPr>
            <a:xfrm>
              <a:off x="3751673" y="3640769"/>
              <a:ext cx="1017329" cy="408218"/>
            </a:xfrm>
            <a:custGeom>
              <a:avLst/>
              <a:gdLst>
                <a:gd name="connsiteX0" fmla="*/ 0 w 1349069"/>
                <a:gd name="connsiteY0" fmla="*/ 0 h 533856"/>
                <a:gd name="connsiteX1" fmla="*/ 1349069 w 1349069"/>
                <a:gd name="connsiteY1" fmla="*/ 0 h 533856"/>
                <a:gd name="connsiteX2" fmla="*/ 0 w 1349069"/>
                <a:gd name="connsiteY2" fmla="*/ 533856 h 533856"/>
                <a:gd name="connsiteX3" fmla="*/ 0 w 1349069"/>
                <a:gd name="connsiteY3" fmla="*/ 0 h 533856"/>
                <a:gd name="connsiteX0" fmla="*/ 0 w 1349069"/>
                <a:gd name="connsiteY0" fmla="*/ 0 h 533856"/>
                <a:gd name="connsiteX1" fmla="*/ 1349069 w 1349069"/>
                <a:gd name="connsiteY1" fmla="*/ 0 h 533856"/>
                <a:gd name="connsiteX2" fmla="*/ 0 w 1349069"/>
                <a:gd name="connsiteY2" fmla="*/ 533856 h 533856"/>
                <a:gd name="connsiteX3" fmla="*/ 0 w 1349069"/>
                <a:gd name="connsiteY3" fmla="*/ 0 h 533856"/>
                <a:gd name="connsiteX0" fmla="*/ 0 w 1349069"/>
                <a:gd name="connsiteY0" fmla="*/ 0 h 533856"/>
                <a:gd name="connsiteX1" fmla="*/ 1349069 w 1349069"/>
                <a:gd name="connsiteY1" fmla="*/ 0 h 533856"/>
                <a:gd name="connsiteX2" fmla="*/ 0 w 1349069"/>
                <a:gd name="connsiteY2" fmla="*/ 533856 h 533856"/>
                <a:gd name="connsiteX3" fmla="*/ 0 w 1349069"/>
                <a:gd name="connsiteY3" fmla="*/ 0 h 533856"/>
                <a:gd name="connsiteX0" fmla="*/ 0 w 1349069"/>
                <a:gd name="connsiteY0" fmla="*/ 0 h 533856"/>
                <a:gd name="connsiteX1" fmla="*/ 1349069 w 1349069"/>
                <a:gd name="connsiteY1" fmla="*/ 0 h 533856"/>
                <a:gd name="connsiteX2" fmla="*/ 0 w 1349069"/>
                <a:gd name="connsiteY2" fmla="*/ 533856 h 533856"/>
                <a:gd name="connsiteX3" fmla="*/ 0 w 1349069"/>
                <a:gd name="connsiteY3" fmla="*/ 0 h 533856"/>
                <a:gd name="connsiteX0" fmla="*/ 0 w 1349069"/>
                <a:gd name="connsiteY0" fmla="*/ 0 h 533856"/>
                <a:gd name="connsiteX1" fmla="*/ 1349069 w 1349069"/>
                <a:gd name="connsiteY1" fmla="*/ 0 h 533856"/>
                <a:gd name="connsiteX2" fmla="*/ 0 w 1349069"/>
                <a:gd name="connsiteY2" fmla="*/ 533856 h 533856"/>
                <a:gd name="connsiteX3" fmla="*/ 0 w 1349069"/>
                <a:gd name="connsiteY3" fmla="*/ 0 h 53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9069" h="533856">
                  <a:moveTo>
                    <a:pt x="0" y="0"/>
                  </a:moveTo>
                  <a:lnTo>
                    <a:pt x="1349069" y="0"/>
                  </a:lnTo>
                  <a:cubicBezTo>
                    <a:pt x="899379" y="16027"/>
                    <a:pt x="182990" y="213029"/>
                    <a:pt x="0" y="53385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16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15798A2-8CE2-42A9-AB16-9EF18862209D}"/>
              </a:ext>
            </a:extLst>
          </p:cNvPr>
          <p:cNvGrpSpPr/>
          <p:nvPr/>
        </p:nvGrpSpPr>
        <p:grpSpPr>
          <a:xfrm>
            <a:off x="1199467" y="4170266"/>
            <a:ext cx="786996" cy="786996"/>
            <a:chOff x="3924417" y="4453570"/>
            <a:chExt cx="754422" cy="754422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D33CAF3-990D-421B-A840-086649E98778}"/>
                </a:ext>
              </a:extLst>
            </p:cNvPr>
            <p:cNvSpPr/>
            <p:nvPr/>
          </p:nvSpPr>
          <p:spPr>
            <a:xfrm>
              <a:off x="4063248" y="4592401"/>
              <a:ext cx="476761" cy="476761"/>
            </a:xfrm>
            <a:prstGeom prst="ellipse">
              <a:avLst/>
            </a:pr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7F79442-3FA7-4AFC-BC3B-DC8576FBBCC8}"/>
                </a:ext>
              </a:extLst>
            </p:cNvPr>
            <p:cNvSpPr/>
            <p:nvPr/>
          </p:nvSpPr>
          <p:spPr>
            <a:xfrm>
              <a:off x="3924417" y="4453570"/>
              <a:ext cx="754422" cy="754422"/>
            </a:xfrm>
            <a:prstGeom prst="ellipse">
              <a:avLst/>
            </a:prstGeom>
            <a:noFill/>
            <a:ln w="1301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43" name="Oval 68">
            <a:extLst>
              <a:ext uri="{FF2B5EF4-FFF2-40B4-BE49-F238E27FC236}">
                <a16:creationId xmlns:a16="http://schemas.microsoft.com/office/drawing/2014/main" id="{241A48BD-C4E3-4E15-BCD3-92CA551BF00F}"/>
              </a:ext>
            </a:extLst>
          </p:cNvPr>
          <p:cNvSpPr/>
          <p:nvPr/>
        </p:nvSpPr>
        <p:spPr>
          <a:xfrm rot="3052891" flipH="1">
            <a:off x="966319" y="1504731"/>
            <a:ext cx="1102721" cy="961622"/>
          </a:xfrm>
          <a:custGeom>
            <a:avLst/>
            <a:gdLst/>
            <a:ahLst/>
            <a:cxnLst/>
            <a:rect l="l" t="t" r="r" b="b"/>
            <a:pathLst>
              <a:path w="1057079" h="921820">
                <a:moveTo>
                  <a:pt x="596169" y="0"/>
                </a:moveTo>
                <a:cubicBezTo>
                  <a:pt x="850723" y="0"/>
                  <a:pt x="1057079" y="206356"/>
                  <a:pt x="1057079" y="460910"/>
                </a:cubicBezTo>
                <a:cubicBezTo>
                  <a:pt x="1057079" y="715464"/>
                  <a:pt x="850723" y="921820"/>
                  <a:pt x="596169" y="921820"/>
                </a:cubicBezTo>
                <a:cubicBezTo>
                  <a:pt x="485424" y="921820"/>
                  <a:pt x="383802" y="882762"/>
                  <a:pt x="305664" y="816036"/>
                </a:cubicBezTo>
                <a:lnTo>
                  <a:pt x="0" y="902526"/>
                </a:lnTo>
                <a:lnTo>
                  <a:pt x="180651" y="657214"/>
                </a:lnTo>
                <a:cubicBezTo>
                  <a:pt x="151066" y="598124"/>
                  <a:pt x="135259" y="531363"/>
                  <a:pt x="135259" y="460910"/>
                </a:cubicBezTo>
                <a:cubicBezTo>
                  <a:pt x="135259" y="206356"/>
                  <a:pt x="341615" y="0"/>
                  <a:pt x="596169" y="0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262626"/>
              </a:solidFill>
              <a:cs typeface="Arial" pitchFamily="34" charset="0"/>
            </a:endParaRPr>
          </a:p>
        </p:txBody>
      </p:sp>
      <p:grpSp>
        <p:nvGrpSpPr>
          <p:cNvPr id="45" name="Graphic 21">
            <a:extLst>
              <a:ext uri="{FF2B5EF4-FFF2-40B4-BE49-F238E27FC236}">
                <a16:creationId xmlns:a16="http://schemas.microsoft.com/office/drawing/2014/main" id="{EDD7258F-3072-4764-BC31-E387AC4F7B6E}"/>
              </a:ext>
            </a:extLst>
          </p:cNvPr>
          <p:cNvGrpSpPr/>
          <p:nvPr/>
        </p:nvGrpSpPr>
        <p:grpSpPr>
          <a:xfrm>
            <a:off x="1497364" y="4097018"/>
            <a:ext cx="1318798" cy="2357993"/>
            <a:chOff x="4170900" y="0"/>
            <a:chExt cx="3835079" cy="6857067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A576D43-5E0C-4BD3-96D5-525BBC1D50EE}"/>
                </a:ext>
              </a:extLst>
            </p:cNvPr>
            <p:cNvSpPr/>
            <p:nvPr/>
          </p:nvSpPr>
          <p:spPr>
            <a:xfrm>
              <a:off x="4170900" y="0"/>
              <a:ext cx="3835079" cy="6857067"/>
            </a:xfrm>
            <a:custGeom>
              <a:avLst/>
              <a:gdLst>
                <a:gd name="connsiteX0" fmla="*/ 1859688 w 3816220"/>
                <a:gd name="connsiteY0" fmla="*/ 0 h 6848669"/>
                <a:gd name="connsiteX1" fmla="*/ 2719037 w 3816220"/>
                <a:gd name="connsiteY1" fmla="*/ 937727 h 6848669"/>
                <a:gd name="connsiteX2" fmla="*/ 3404837 w 3816220"/>
                <a:gd name="connsiteY2" fmla="*/ 2455817 h 6848669"/>
                <a:gd name="connsiteX3" fmla="*/ 3397373 w 3816220"/>
                <a:gd name="connsiteY3" fmla="*/ 4784738 h 6848669"/>
                <a:gd name="connsiteX4" fmla="*/ 3818184 w 3816220"/>
                <a:gd name="connsiteY4" fmla="*/ 6857067 h 6848669"/>
                <a:gd name="connsiteX5" fmla="*/ 1609628 w 3816220"/>
                <a:gd name="connsiteY5" fmla="*/ 6857067 h 6848669"/>
                <a:gd name="connsiteX6" fmla="*/ 1469669 w 3816220"/>
                <a:gd name="connsiteY6" fmla="*/ 6241247 h 6848669"/>
                <a:gd name="connsiteX7" fmla="*/ 555269 w 3816220"/>
                <a:gd name="connsiteY7" fmla="*/ 4011230 h 6848669"/>
                <a:gd name="connsiteX8" fmla="*/ 316405 w 3816220"/>
                <a:gd name="connsiteY8" fmla="*/ 2427826 h 6848669"/>
                <a:gd name="connsiteX9" fmla="*/ 255756 w 3816220"/>
                <a:gd name="connsiteY9" fmla="*/ 1045029 h 6848669"/>
                <a:gd name="connsiteX10" fmla="*/ 1686139 w 3816220"/>
                <a:gd name="connsiteY10" fmla="*/ 2580848 h 6848669"/>
                <a:gd name="connsiteX11" fmla="*/ 1859688 w 3816220"/>
                <a:gd name="connsiteY11" fmla="*/ 0 h 6848669"/>
                <a:gd name="connsiteX0" fmla="*/ 1859688 w 3818183"/>
                <a:gd name="connsiteY0" fmla="*/ 0 h 6857067"/>
                <a:gd name="connsiteX1" fmla="*/ 2719037 w 3818183"/>
                <a:gd name="connsiteY1" fmla="*/ 937727 h 6857067"/>
                <a:gd name="connsiteX2" fmla="*/ 3404837 w 3818183"/>
                <a:gd name="connsiteY2" fmla="*/ 2455817 h 6857067"/>
                <a:gd name="connsiteX3" fmla="*/ 3397373 w 3818183"/>
                <a:gd name="connsiteY3" fmla="*/ 4784738 h 6857067"/>
                <a:gd name="connsiteX4" fmla="*/ 3818184 w 3818183"/>
                <a:gd name="connsiteY4" fmla="*/ 6857067 h 6857067"/>
                <a:gd name="connsiteX5" fmla="*/ 1609628 w 3818183"/>
                <a:gd name="connsiteY5" fmla="*/ 6857067 h 6857067"/>
                <a:gd name="connsiteX6" fmla="*/ 1469669 w 3818183"/>
                <a:gd name="connsiteY6" fmla="*/ 6241247 h 6857067"/>
                <a:gd name="connsiteX7" fmla="*/ 555269 w 3818183"/>
                <a:gd name="connsiteY7" fmla="*/ 4011230 h 6857067"/>
                <a:gd name="connsiteX8" fmla="*/ 316405 w 3818183"/>
                <a:gd name="connsiteY8" fmla="*/ 2427826 h 6857067"/>
                <a:gd name="connsiteX9" fmla="*/ 255756 w 3818183"/>
                <a:gd name="connsiteY9" fmla="*/ 1045029 h 6857067"/>
                <a:gd name="connsiteX10" fmla="*/ 1686139 w 3818183"/>
                <a:gd name="connsiteY10" fmla="*/ 2580848 h 6857067"/>
                <a:gd name="connsiteX11" fmla="*/ 1859688 w 3818183"/>
                <a:gd name="connsiteY11" fmla="*/ 0 h 6857067"/>
                <a:gd name="connsiteX0" fmla="*/ 1859688 w 3818183"/>
                <a:gd name="connsiteY0" fmla="*/ 0 h 6857067"/>
                <a:gd name="connsiteX1" fmla="*/ 2719037 w 3818183"/>
                <a:gd name="connsiteY1" fmla="*/ 937727 h 6857067"/>
                <a:gd name="connsiteX2" fmla="*/ 3404837 w 3818183"/>
                <a:gd name="connsiteY2" fmla="*/ 2455817 h 6857067"/>
                <a:gd name="connsiteX3" fmla="*/ 3397373 w 3818183"/>
                <a:gd name="connsiteY3" fmla="*/ 4784738 h 6857067"/>
                <a:gd name="connsiteX4" fmla="*/ 3818184 w 3818183"/>
                <a:gd name="connsiteY4" fmla="*/ 6857067 h 6857067"/>
                <a:gd name="connsiteX5" fmla="*/ 1609628 w 3818183"/>
                <a:gd name="connsiteY5" fmla="*/ 6857067 h 6857067"/>
                <a:gd name="connsiteX6" fmla="*/ 1469669 w 3818183"/>
                <a:gd name="connsiteY6" fmla="*/ 6241247 h 6857067"/>
                <a:gd name="connsiteX7" fmla="*/ 555270 w 3818183"/>
                <a:gd name="connsiteY7" fmla="*/ 4152778 h 6857067"/>
                <a:gd name="connsiteX8" fmla="*/ 316405 w 3818183"/>
                <a:gd name="connsiteY8" fmla="*/ 2427826 h 6857067"/>
                <a:gd name="connsiteX9" fmla="*/ 255756 w 3818183"/>
                <a:gd name="connsiteY9" fmla="*/ 1045029 h 6857067"/>
                <a:gd name="connsiteX10" fmla="*/ 1686139 w 3818183"/>
                <a:gd name="connsiteY10" fmla="*/ 2580848 h 6857067"/>
                <a:gd name="connsiteX11" fmla="*/ 1859688 w 3818183"/>
                <a:gd name="connsiteY11" fmla="*/ 0 h 6857067"/>
                <a:gd name="connsiteX0" fmla="*/ 1876584 w 3835079"/>
                <a:gd name="connsiteY0" fmla="*/ 0 h 6857067"/>
                <a:gd name="connsiteX1" fmla="*/ 2735933 w 3835079"/>
                <a:gd name="connsiteY1" fmla="*/ 937727 h 6857067"/>
                <a:gd name="connsiteX2" fmla="*/ 3421733 w 3835079"/>
                <a:gd name="connsiteY2" fmla="*/ 2455817 h 6857067"/>
                <a:gd name="connsiteX3" fmla="*/ 3414269 w 3835079"/>
                <a:gd name="connsiteY3" fmla="*/ 4784738 h 6857067"/>
                <a:gd name="connsiteX4" fmla="*/ 3835080 w 3835079"/>
                <a:gd name="connsiteY4" fmla="*/ 6857067 h 6857067"/>
                <a:gd name="connsiteX5" fmla="*/ 1626524 w 3835079"/>
                <a:gd name="connsiteY5" fmla="*/ 6857067 h 6857067"/>
                <a:gd name="connsiteX6" fmla="*/ 1486565 w 3835079"/>
                <a:gd name="connsiteY6" fmla="*/ 6241247 h 6857067"/>
                <a:gd name="connsiteX7" fmla="*/ 572166 w 3835079"/>
                <a:gd name="connsiteY7" fmla="*/ 4152778 h 6857067"/>
                <a:gd name="connsiteX8" fmla="*/ 333301 w 3835079"/>
                <a:gd name="connsiteY8" fmla="*/ 2427826 h 6857067"/>
                <a:gd name="connsiteX9" fmla="*/ 272652 w 3835079"/>
                <a:gd name="connsiteY9" fmla="*/ 1045029 h 6857067"/>
                <a:gd name="connsiteX10" fmla="*/ 1703035 w 3835079"/>
                <a:gd name="connsiteY10" fmla="*/ 2580848 h 6857067"/>
                <a:gd name="connsiteX11" fmla="*/ 1876584 w 3835079"/>
                <a:gd name="connsiteY11" fmla="*/ 0 h 6857067"/>
                <a:gd name="connsiteX0" fmla="*/ 1876584 w 3835079"/>
                <a:gd name="connsiteY0" fmla="*/ 0 h 6857067"/>
                <a:gd name="connsiteX1" fmla="*/ 2735933 w 3835079"/>
                <a:gd name="connsiteY1" fmla="*/ 937727 h 6857067"/>
                <a:gd name="connsiteX2" fmla="*/ 3421733 w 3835079"/>
                <a:gd name="connsiteY2" fmla="*/ 2455817 h 6857067"/>
                <a:gd name="connsiteX3" fmla="*/ 3414269 w 3835079"/>
                <a:gd name="connsiteY3" fmla="*/ 4784738 h 6857067"/>
                <a:gd name="connsiteX4" fmla="*/ 3835080 w 3835079"/>
                <a:gd name="connsiteY4" fmla="*/ 6857067 h 6857067"/>
                <a:gd name="connsiteX5" fmla="*/ 1626524 w 3835079"/>
                <a:gd name="connsiteY5" fmla="*/ 6857067 h 6857067"/>
                <a:gd name="connsiteX6" fmla="*/ 1486565 w 3835079"/>
                <a:gd name="connsiteY6" fmla="*/ 6241247 h 6857067"/>
                <a:gd name="connsiteX7" fmla="*/ 572166 w 3835079"/>
                <a:gd name="connsiteY7" fmla="*/ 4152778 h 6857067"/>
                <a:gd name="connsiteX8" fmla="*/ 333301 w 3835079"/>
                <a:gd name="connsiteY8" fmla="*/ 2427826 h 6857067"/>
                <a:gd name="connsiteX9" fmla="*/ 272652 w 3835079"/>
                <a:gd name="connsiteY9" fmla="*/ 1045029 h 6857067"/>
                <a:gd name="connsiteX10" fmla="*/ 1703035 w 3835079"/>
                <a:gd name="connsiteY10" fmla="*/ 2580848 h 6857067"/>
                <a:gd name="connsiteX11" fmla="*/ 1876584 w 3835079"/>
                <a:gd name="connsiteY11" fmla="*/ 0 h 6857067"/>
                <a:gd name="connsiteX0" fmla="*/ 1876584 w 3835079"/>
                <a:gd name="connsiteY0" fmla="*/ 0 h 6857067"/>
                <a:gd name="connsiteX1" fmla="*/ 2735933 w 3835079"/>
                <a:gd name="connsiteY1" fmla="*/ 937727 h 6857067"/>
                <a:gd name="connsiteX2" fmla="*/ 3421733 w 3835079"/>
                <a:gd name="connsiteY2" fmla="*/ 2455817 h 6857067"/>
                <a:gd name="connsiteX3" fmla="*/ 3414269 w 3835079"/>
                <a:gd name="connsiteY3" fmla="*/ 4784738 h 6857067"/>
                <a:gd name="connsiteX4" fmla="*/ 3835080 w 3835079"/>
                <a:gd name="connsiteY4" fmla="*/ 6857067 h 6857067"/>
                <a:gd name="connsiteX5" fmla="*/ 1626524 w 3835079"/>
                <a:gd name="connsiteY5" fmla="*/ 6857067 h 6857067"/>
                <a:gd name="connsiteX6" fmla="*/ 1486565 w 3835079"/>
                <a:gd name="connsiteY6" fmla="*/ 6241247 h 6857067"/>
                <a:gd name="connsiteX7" fmla="*/ 572166 w 3835079"/>
                <a:gd name="connsiteY7" fmla="*/ 4152778 h 6857067"/>
                <a:gd name="connsiteX8" fmla="*/ 333301 w 3835079"/>
                <a:gd name="connsiteY8" fmla="*/ 2427826 h 6857067"/>
                <a:gd name="connsiteX9" fmla="*/ 272652 w 3835079"/>
                <a:gd name="connsiteY9" fmla="*/ 1045029 h 6857067"/>
                <a:gd name="connsiteX10" fmla="*/ 1703035 w 3835079"/>
                <a:gd name="connsiteY10" fmla="*/ 2580848 h 6857067"/>
                <a:gd name="connsiteX11" fmla="*/ 1876584 w 3835079"/>
                <a:gd name="connsiteY11" fmla="*/ 0 h 6857067"/>
                <a:gd name="connsiteX0" fmla="*/ 1876584 w 3835079"/>
                <a:gd name="connsiteY0" fmla="*/ 0 h 6857067"/>
                <a:gd name="connsiteX1" fmla="*/ 2735933 w 3835079"/>
                <a:gd name="connsiteY1" fmla="*/ 937727 h 6857067"/>
                <a:gd name="connsiteX2" fmla="*/ 3421733 w 3835079"/>
                <a:gd name="connsiteY2" fmla="*/ 2455817 h 6857067"/>
                <a:gd name="connsiteX3" fmla="*/ 3414269 w 3835079"/>
                <a:gd name="connsiteY3" fmla="*/ 4784738 h 6857067"/>
                <a:gd name="connsiteX4" fmla="*/ 3835080 w 3835079"/>
                <a:gd name="connsiteY4" fmla="*/ 6857067 h 6857067"/>
                <a:gd name="connsiteX5" fmla="*/ 1626524 w 3835079"/>
                <a:gd name="connsiteY5" fmla="*/ 6857067 h 6857067"/>
                <a:gd name="connsiteX6" fmla="*/ 1486565 w 3835079"/>
                <a:gd name="connsiteY6" fmla="*/ 6241247 h 6857067"/>
                <a:gd name="connsiteX7" fmla="*/ 572166 w 3835079"/>
                <a:gd name="connsiteY7" fmla="*/ 4152778 h 6857067"/>
                <a:gd name="connsiteX8" fmla="*/ 333301 w 3835079"/>
                <a:gd name="connsiteY8" fmla="*/ 2427826 h 6857067"/>
                <a:gd name="connsiteX9" fmla="*/ 272652 w 3835079"/>
                <a:gd name="connsiteY9" fmla="*/ 1045029 h 6857067"/>
                <a:gd name="connsiteX10" fmla="*/ 1379877 w 3835079"/>
                <a:gd name="connsiteY10" fmla="*/ 1844225 h 6857067"/>
                <a:gd name="connsiteX11" fmla="*/ 1703035 w 3835079"/>
                <a:gd name="connsiteY11" fmla="*/ 2580848 h 6857067"/>
                <a:gd name="connsiteX12" fmla="*/ 1876584 w 3835079"/>
                <a:gd name="connsiteY12" fmla="*/ 0 h 6857067"/>
                <a:gd name="connsiteX0" fmla="*/ 1876584 w 3835079"/>
                <a:gd name="connsiteY0" fmla="*/ 0 h 6857067"/>
                <a:gd name="connsiteX1" fmla="*/ 2735933 w 3835079"/>
                <a:gd name="connsiteY1" fmla="*/ 937727 h 6857067"/>
                <a:gd name="connsiteX2" fmla="*/ 3421733 w 3835079"/>
                <a:gd name="connsiteY2" fmla="*/ 2455817 h 6857067"/>
                <a:gd name="connsiteX3" fmla="*/ 3414269 w 3835079"/>
                <a:gd name="connsiteY3" fmla="*/ 4784738 h 6857067"/>
                <a:gd name="connsiteX4" fmla="*/ 3835080 w 3835079"/>
                <a:gd name="connsiteY4" fmla="*/ 6857067 h 6857067"/>
                <a:gd name="connsiteX5" fmla="*/ 1626524 w 3835079"/>
                <a:gd name="connsiteY5" fmla="*/ 6857067 h 6857067"/>
                <a:gd name="connsiteX6" fmla="*/ 1486565 w 3835079"/>
                <a:gd name="connsiteY6" fmla="*/ 6241247 h 6857067"/>
                <a:gd name="connsiteX7" fmla="*/ 572166 w 3835079"/>
                <a:gd name="connsiteY7" fmla="*/ 4152778 h 6857067"/>
                <a:gd name="connsiteX8" fmla="*/ 333301 w 3835079"/>
                <a:gd name="connsiteY8" fmla="*/ 2427826 h 6857067"/>
                <a:gd name="connsiteX9" fmla="*/ 272652 w 3835079"/>
                <a:gd name="connsiteY9" fmla="*/ 1045029 h 6857067"/>
                <a:gd name="connsiteX10" fmla="*/ 1349547 w 3835079"/>
                <a:gd name="connsiteY10" fmla="*/ 1773450 h 6857067"/>
                <a:gd name="connsiteX11" fmla="*/ 1703035 w 3835079"/>
                <a:gd name="connsiteY11" fmla="*/ 2580848 h 6857067"/>
                <a:gd name="connsiteX12" fmla="*/ 1876584 w 3835079"/>
                <a:gd name="connsiteY12" fmla="*/ 0 h 6857067"/>
                <a:gd name="connsiteX0" fmla="*/ 1876584 w 3835079"/>
                <a:gd name="connsiteY0" fmla="*/ 0 h 6857067"/>
                <a:gd name="connsiteX1" fmla="*/ 2735933 w 3835079"/>
                <a:gd name="connsiteY1" fmla="*/ 937727 h 6857067"/>
                <a:gd name="connsiteX2" fmla="*/ 3421733 w 3835079"/>
                <a:gd name="connsiteY2" fmla="*/ 2455817 h 6857067"/>
                <a:gd name="connsiteX3" fmla="*/ 3414269 w 3835079"/>
                <a:gd name="connsiteY3" fmla="*/ 4784738 h 6857067"/>
                <a:gd name="connsiteX4" fmla="*/ 3835080 w 3835079"/>
                <a:gd name="connsiteY4" fmla="*/ 6857067 h 6857067"/>
                <a:gd name="connsiteX5" fmla="*/ 1626524 w 3835079"/>
                <a:gd name="connsiteY5" fmla="*/ 6857067 h 6857067"/>
                <a:gd name="connsiteX6" fmla="*/ 1486565 w 3835079"/>
                <a:gd name="connsiteY6" fmla="*/ 6241247 h 6857067"/>
                <a:gd name="connsiteX7" fmla="*/ 572166 w 3835079"/>
                <a:gd name="connsiteY7" fmla="*/ 4152778 h 6857067"/>
                <a:gd name="connsiteX8" fmla="*/ 333301 w 3835079"/>
                <a:gd name="connsiteY8" fmla="*/ 2427826 h 6857067"/>
                <a:gd name="connsiteX9" fmla="*/ 272652 w 3835079"/>
                <a:gd name="connsiteY9" fmla="*/ 1045029 h 6857067"/>
                <a:gd name="connsiteX10" fmla="*/ 1349547 w 3835079"/>
                <a:gd name="connsiteY10" fmla="*/ 1773450 h 6857067"/>
                <a:gd name="connsiteX11" fmla="*/ 1703035 w 3835079"/>
                <a:gd name="connsiteY11" fmla="*/ 2580848 h 6857067"/>
                <a:gd name="connsiteX12" fmla="*/ 1876584 w 3835079"/>
                <a:gd name="connsiteY12" fmla="*/ 0 h 6857067"/>
                <a:gd name="connsiteX0" fmla="*/ 1876584 w 3835079"/>
                <a:gd name="connsiteY0" fmla="*/ 0 h 6857067"/>
                <a:gd name="connsiteX1" fmla="*/ 2735933 w 3835079"/>
                <a:gd name="connsiteY1" fmla="*/ 937727 h 6857067"/>
                <a:gd name="connsiteX2" fmla="*/ 3421733 w 3835079"/>
                <a:gd name="connsiteY2" fmla="*/ 2455817 h 6857067"/>
                <a:gd name="connsiteX3" fmla="*/ 3414269 w 3835079"/>
                <a:gd name="connsiteY3" fmla="*/ 4784738 h 6857067"/>
                <a:gd name="connsiteX4" fmla="*/ 3835080 w 3835079"/>
                <a:gd name="connsiteY4" fmla="*/ 6857067 h 6857067"/>
                <a:gd name="connsiteX5" fmla="*/ 1626524 w 3835079"/>
                <a:gd name="connsiteY5" fmla="*/ 6857067 h 6857067"/>
                <a:gd name="connsiteX6" fmla="*/ 1486565 w 3835079"/>
                <a:gd name="connsiteY6" fmla="*/ 6241247 h 6857067"/>
                <a:gd name="connsiteX7" fmla="*/ 572166 w 3835079"/>
                <a:gd name="connsiteY7" fmla="*/ 4152778 h 6857067"/>
                <a:gd name="connsiteX8" fmla="*/ 333301 w 3835079"/>
                <a:gd name="connsiteY8" fmla="*/ 2427826 h 6857067"/>
                <a:gd name="connsiteX9" fmla="*/ 272652 w 3835079"/>
                <a:gd name="connsiteY9" fmla="*/ 1045029 h 6857067"/>
                <a:gd name="connsiteX10" fmla="*/ 1349547 w 3835079"/>
                <a:gd name="connsiteY10" fmla="*/ 1773450 h 6857067"/>
                <a:gd name="connsiteX11" fmla="*/ 1703035 w 3835079"/>
                <a:gd name="connsiteY11" fmla="*/ 2580848 h 6857067"/>
                <a:gd name="connsiteX12" fmla="*/ 1876584 w 3835079"/>
                <a:gd name="connsiteY12" fmla="*/ 0 h 685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079" h="6857067">
                  <a:moveTo>
                    <a:pt x="1876584" y="0"/>
                  </a:moveTo>
                  <a:cubicBezTo>
                    <a:pt x="2380437" y="78377"/>
                    <a:pt x="2558652" y="523447"/>
                    <a:pt x="2735933" y="937727"/>
                  </a:cubicBezTo>
                  <a:cubicBezTo>
                    <a:pt x="2956136" y="1453709"/>
                    <a:pt x="3344289" y="1891315"/>
                    <a:pt x="3421733" y="2455817"/>
                  </a:cubicBezTo>
                  <a:cubicBezTo>
                    <a:pt x="3527169" y="3221860"/>
                    <a:pt x="3383478" y="4014030"/>
                    <a:pt x="3414269" y="4784738"/>
                  </a:cubicBezTo>
                  <a:cubicBezTo>
                    <a:pt x="3443194" y="5498530"/>
                    <a:pt x="3721246" y="6157271"/>
                    <a:pt x="3835080" y="6857067"/>
                  </a:cubicBezTo>
                  <a:lnTo>
                    <a:pt x="1626524" y="6857067"/>
                  </a:lnTo>
                  <a:cubicBezTo>
                    <a:pt x="1579871" y="6623802"/>
                    <a:pt x="1662291" y="6691962"/>
                    <a:pt x="1486565" y="6241247"/>
                  </a:cubicBezTo>
                  <a:cubicBezTo>
                    <a:pt x="1310839" y="5790532"/>
                    <a:pt x="535776" y="4930019"/>
                    <a:pt x="572166" y="4152778"/>
                  </a:cubicBezTo>
                  <a:cubicBezTo>
                    <a:pt x="599224" y="3570548"/>
                    <a:pt x="661157" y="3044425"/>
                    <a:pt x="333301" y="2427826"/>
                  </a:cubicBezTo>
                  <a:cubicBezTo>
                    <a:pt x="160822" y="2079489"/>
                    <a:pt x="-287185" y="1240971"/>
                    <a:pt x="272652" y="1045029"/>
                  </a:cubicBezTo>
                  <a:cubicBezTo>
                    <a:pt x="811062" y="816322"/>
                    <a:pt x="1111150" y="1517480"/>
                    <a:pt x="1349547" y="1773450"/>
                  </a:cubicBezTo>
                  <a:cubicBezTo>
                    <a:pt x="1587944" y="2029420"/>
                    <a:pt x="1620251" y="2888219"/>
                    <a:pt x="1703035" y="2580848"/>
                  </a:cubicBezTo>
                  <a:cubicBezTo>
                    <a:pt x="2060397" y="1828800"/>
                    <a:pt x="1874718" y="807098"/>
                    <a:pt x="1876584" y="0"/>
                  </a:cubicBezTo>
                  <a:close/>
                </a:path>
              </a:pathLst>
            </a:custGeom>
            <a:solidFill>
              <a:srgbClr val="D9D9D9"/>
            </a:solidFill>
            <a:ln w="93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091DDC4-3663-413F-9ABD-CE468EADD051}"/>
                </a:ext>
              </a:extLst>
            </p:cNvPr>
            <p:cNvSpPr/>
            <p:nvPr/>
          </p:nvSpPr>
          <p:spPr>
            <a:xfrm>
              <a:off x="4430993" y="974000"/>
              <a:ext cx="846423" cy="721829"/>
            </a:xfrm>
            <a:custGeom>
              <a:avLst/>
              <a:gdLst>
                <a:gd name="connsiteX0" fmla="*/ 201811 w 867746"/>
                <a:gd name="connsiteY0" fmla="*/ 15957 h 662473"/>
                <a:gd name="connsiteX1" fmla="*/ 876414 w 867746"/>
                <a:gd name="connsiteY1" fmla="*/ 373320 h 662473"/>
                <a:gd name="connsiteX2" fmla="*/ 105705 w 867746"/>
                <a:gd name="connsiteY2" fmla="*/ 664435 h 662473"/>
                <a:gd name="connsiteX3" fmla="*/ 201811 w 867746"/>
                <a:gd name="connsiteY3" fmla="*/ 15957 h 662473"/>
                <a:gd name="connsiteX0" fmla="*/ 288539 w 841815"/>
                <a:gd name="connsiteY0" fmla="*/ 17995 h 626033"/>
                <a:gd name="connsiteX1" fmla="*/ 841815 w 841815"/>
                <a:gd name="connsiteY1" fmla="*/ 334917 h 626033"/>
                <a:gd name="connsiteX2" fmla="*/ 71106 w 841815"/>
                <a:gd name="connsiteY2" fmla="*/ 626032 h 626033"/>
                <a:gd name="connsiteX3" fmla="*/ 288539 w 841815"/>
                <a:gd name="connsiteY3" fmla="*/ 17995 h 626033"/>
                <a:gd name="connsiteX0" fmla="*/ 288539 w 922701"/>
                <a:gd name="connsiteY0" fmla="*/ 17995 h 626033"/>
                <a:gd name="connsiteX1" fmla="*/ 922701 w 922701"/>
                <a:gd name="connsiteY1" fmla="*/ 334918 h 626033"/>
                <a:gd name="connsiteX2" fmla="*/ 71106 w 922701"/>
                <a:gd name="connsiteY2" fmla="*/ 626032 h 626033"/>
                <a:gd name="connsiteX3" fmla="*/ 288539 w 922701"/>
                <a:gd name="connsiteY3" fmla="*/ 17995 h 626033"/>
                <a:gd name="connsiteX0" fmla="*/ 329797 w 913407"/>
                <a:gd name="connsiteY0" fmla="*/ 14324 h 703246"/>
                <a:gd name="connsiteX1" fmla="*/ 913407 w 913407"/>
                <a:gd name="connsiteY1" fmla="*/ 412131 h 703246"/>
                <a:gd name="connsiteX2" fmla="*/ 61812 w 913407"/>
                <a:gd name="connsiteY2" fmla="*/ 703245 h 703246"/>
                <a:gd name="connsiteX3" fmla="*/ 329797 w 913407"/>
                <a:gd name="connsiteY3" fmla="*/ 14324 h 703246"/>
                <a:gd name="connsiteX0" fmla="*/ 201810 w 785420"/>
                <a:gd name="connsiteY0" fmla="*/ 14324 h 662804"/>
                <a:gd name="connsiteX1" fmla="*/ 785420 w 785420"/>
                <a:gd name="connsiteY1" fmla="*/ 412131 h 662804"/>
                <a:gd name="connsiteX2" fmla="*/ 105706 w 785420"/>
                <a:gd name="connsiteY2" fmla="*/ 662804 h 662804"/>
                <a:gd name="connsiteX3" fmla="*/ 201810 w 785420"/>
                <a:gd name="connsiteY3" fmla="*/ 14324 h 662804"/>
                <a:gd name="connsiteX0" fmla="*/ 167496 w 751106"/>
                <a:gd name="connsiteY0" fmla="*/ 14324 h 672912"/>
                <a:gd name="connsiteX1" fmla="*/ 751106 w 751106"/>
                <a:gd name="connsiteY1" fmla="*/ 412131 h 672912"/>
                <a:gd name="connsiteX2" fmla="*/ 132056 w 751106"/>
                <a:gd name="connsiteY2" fmla="*/ 672912 h 672912"/>
                <a:gd name="connsiteX3" fmla="*/ 167496 w 751106"/>
                <a:gd name="connsiteY3" fmla="*/ 14324 h 672912"/>
                <a:gd name="connsiteX0" fmla="*/ 132271 w 796768"/>
                <a:gd name="connsiteY0" fmla="*/ 12987 h 712016"/>
                <a:gd name="connsiteX1" fmla="*/ 796768 w 796768"/>
                <a:gd name="connsiteY1" fmla="*/ 451235 h 712016"/>
                <a:gd name="connsiteX2" fmla="*/ 177718 w 796768"/>
                <a:gd name="connsiteY2" fmla="*/ 712016 h 712016"/>
                <a:gd name="connsiteX3" fmla="*/ 132271 w 796768"/>
                <a:gd name="connsiteY3" fmla="*/ 12987 h 712016"/>
                <a:gd name="connsiteX0" fmla="*/ 152924 w 766868"/>
                <a:gd name="connsiteY0" fmla="*/ 12135 h 741494"/>
                <a:gd name="connsiteX1" fmla="*/ 766868 w 766868"/>
                <a:gd name="connsiteY1" fmla="*/ 480713 h 741494"/>
                <a:gd name="connsiteX2" fmla="*/ 147818 w 766868"/>
                <a:gd name="connsiteY2" fmla="*/ 741494 h 741494"/>
                <a:gd name="connsiteX3" fmla="*/ 152924 w 766868"/>
                <a:gd name="connsiteY3" fmla="*/ 12135 h 741494"/>
                <a:gd name="connsiteX0" fmla="*/ 172736 w 786680"/>
                <a:gd name="connsiteY0" fmla="*/ 12135 h 741494"/>
                <a:gd name="connsiteX1" fmla="*/ 786680 w 786680"/>
                <a:gd name="connsiteY1" fmla="*/ 480713 h 741494"/>
                <a:gd name="connsiteX2" fmla="*/ 127187 w 786680"/>
                <a:gd name="connsiteY2" fmla="*/ 741494 h 741494"/>
                <a:gd name="connsiteX3" fmla="*/ 172736 w 786680"/>
                <a:gd name="connsiteY3" fmla="*/ 12135 h 741494"/>
                <a:gd name="connsiteX0" fmla="*/ 148439 w 812936"/>
                <a:gd name="connsiteY0" fmla="*/ 12690 h 721827"/>
                <a:gd name="connsiteX1" fmla="*/ 812936 w 812936"/>
                <a:gd name="connsiteY1" fmla="*/ 461046 h 721827"/>
                <a:gd name="connsiteX2" fmla="*/ 153443 w 812936"/>
                <a:gd name="connsiteY2" fmla="*/ 721827 h 721827"/>
                <a:gd name="connsiteX3" fmla="*/ 148439 w 812936"/>
                <a:gd name="connsiteY3" fmla="*/ 12690 h 721827"/>
                <a:gd name="connsiteX0" fmla="*/ 181925 w 846422"/>
                <a:gd name="connsiteY0" fmla="*/ 12690 h 721827"/>
                <a:gd name="connsiteX1" fmla="*/ 846422 w 846422"/>
                <a:gd name="connsiteY1" fmla="*/ 461046 h 721827"/>
                <a:gd name="connsiteX2" fmla="*/ 186929 w 846422"/>
                <a:gd name="connsiteY2" fmla="*/ 721827 h 721827"/>
                <a:gd name="connsiteX3" fmla="*/ 181925 w 846422"/>
                <a:gd name="connsiteY3" fmla="*/ 12690 h 721827"/>
                <a:gd name="connsiteX0" fmla="*/ 181925 w 846422"/>
                <a:gd name="connsiteY0" fmla="*/ 12690 h 721827"/>
                <a:gd name="connsiteX1" fmla="*/ 846422 w 846422"/>
                <a:gd name="connsiteY1" fmla="*/ 461046 h 721827"/>
                <a:gd name="connsiteX2" fmla="*/ 186929 w 846422"/>
                <a:gd name="connsiteY2" fmla="*/ 721827 h 721827"/>
                <a:gd name="connsiteX3" fmla="*/ 181925 w 846422"/>
                <a:gd name="connsiteY3" fmla="*/ 12690 h 721827"/>
                <a:gd name="connsiteX0" fmla="*/ 181925 w 846422"/>
                <a:gd name="connsiteY0" fmla="*/ 12690 h 721827"/>
                <a:gd name="connsiteX1" fmla="*/ 846422 w 846422"/>
                <a:gd name="connsiteY1" fmla="*/ 461046 h 721827"/>
                <a:gd name="connsiteX2" fmla="*/ 186930 w 846422"/>
                <a:gd name="connsiteY2" fmla="*/ 721827 h 721827"/>
                <a:gd name="connsiteX3" fmla="*/ 181925 w 846422"/>
                <a:gd name="connsiteY3" fmla="*/ 12690 h 721827"/>
                <a:gd name="connsiteX0" fmla="*/ 181925 w 846422"/>
                <a:gd name="connsiteY0" fmla="*/ 12690 h 721827"/>
                <a:gd name="connsiteX1" fmla="*/ 846422 w 846422"/>
                <a:gd name="connsiteY1" fmla="*/ 461046 h 721827"/>
                <a:gd name="connsiteX2" fmla="*/ 186930 w 846422"/>
                <a:gd name="connsiteY2" fmla="*/ 721827 h 721827"/>
                <a:gd name="connsiteX3" fmla="*/ 181925 w 846422"/>
                <a:gd name="connsiteY3" fmla="*/ 12690 h 721827"/>
                <a:gd name="connsiteX0" fmla="*/ 181925 w 846422"/>
                <a:gd name="connsiteY0" fmla="*/ 12690 h 721827"/>
                <a:gd name="connsiteX1" fmla="*/ 846422 w 846422"/>
                <a:gd name="connsiteY1" fmla="*/ 461046 h 721827"/>
                <a:gd name="connsiteX2" fmla="*/ 186930 w 846422"/>
                <a:gd name="connsiteY2" fmla="*/ 721827 h 721827"/>
                <a:gd name="connsiteX3" fmla="*/ 181925 w 846422"/>
                <a:gd name="connsiteY3" fmla="*/ 12690 h 721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6422" h="721827">
                  <a:moveTo>
                    <a:pt x="181925" y="12690"/>
                  </a:moveTo>
                  <a:cubicBezTo>
                    <a:pt x="568699" y="-73151"/>
                    <a:pt x="767112" y="298693"/>
                    <a:pt x="846422" y="461046"/>
                  </a:cubicBezTo>
                  <a:cubicBezTo>
                    <a:pt x="676940" y="439722"/>
                    <a:pt x="430013" y="516522"/>
                    <a:pt x="186930" y="721827"/>
                  </a:cubicBezTo>
                  <a:cubicBezTo>
                    <a:pt x="18046" y="360732"/>
                    <a:pt x="-129423" y="90762"/>
                    <a:pt x="181925" y="12690"/>
                  </a:cubicBezTo>
                  <a:close/>
                </a:path>
              </a:pathLst>
            </a:custGeom>
            <a:solidFill>
              <a:srgbClr val="BFBFBF"/>
            </a:solidFill>
            <a:ln w="93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9" name="Rectangle 9">
            <a:extLst>
              <a:ext uri="{FF2B5EF4-FFF2-40B4-BE49-F238E27FC236}">
                <a16:creationId xmlns:a16="http://schemas.microsoft.com/office/drawing/2014/main" id="{CC39B6D1-D6E7-4D5B-A397-AFCD1926F33D}"/>
              </a:ext>
            </a:extLst>
          </p:cNvPr>
          <p:cNvSpPr/>
          <p:nvPr/>
        </p:nvSpPr>
        <p:spPr>
          <a:xfrm flipH="1">
            <a:off x="1242066" y="1733981"/>
            <a:ext cx="435067" cy="40726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1" name="Rounded Rectangle 12">
            <a:extLst>
              <a:ext uri="{FF2B5EF4-FFF2-40B4-BE49-F238E27FC236}">
                <a16:creationId xmlns:a16="http://schemas.microsoft.com/office/drawing/2014/main" id="{4D4FC8FE-8D00-4A10-A313-D94CE4ACBD0A}"/>
              </a:ext>
            </a:extLst>
          </p:cNvPr>
          <p:cNvSpPr/>
          <p:nvPr/>
        </p:nvSpPr>
        <p:spPr>
          <a:xfrm>
            <a:off x="4915611" y="1785164"/>
            <a:ext cx="241455" cy="287737"/>
          </a:xfrm>
          <a:custGeom>
            <a:avLst/>
            <a:gdLst/>
            <a:ahLst/>
            <a:cxnLst/>
            <a:rect l="l" t="t" r="r" b="b"/>
            <a:pathLst>
              <a:path w="3312367" h="3947283">
                <a:moveTo>
                  <a:pt x="2537615" y="3705909"/>
                </a:moveTo>
                <a:cubicBezTo>
                  <a:pt x="2512344" y="3705909"/>
                  <a:pt x="2491857" y="3726396"/>
                  <a:pt x="2491857" y="3751667"/>
                </a:cubicBezTo>
                <a:cubicBezTo>
                  <a:pt x="2491857" y="3776938"/>
                  <a:pt x="2512344" y="3797425"/>
                  <a:pt x="2537615" y="3797425"/>
                </a:cubicBezTo>
                <a:lnTo>
                  <a:pt x="2762175" y="3797425"/>
                </a:lnTo>
                <a:cubicBezTo>
                  <a:pt x="2787446" y="3797425"/>
                  <a:pt x="2807933" y="3776938"/>
                  <a:pt x="2807933" y="3751667"/>
                </a:cubicBezTo>
                <a:cubicBezTo>
                  <a:pt x="2807933" y="3726396"/>
                  <a:pt x="2787446" y="3705909"/>
                  <a:pt x="2762175" y="3705909"/>
                </a:cubicBezTo>
                <a:close/>
                <a:moveTo>
                  <a:pt x="1141114" y="3408594"/>
                </a:moveTo>
                <a:cubicBezTo>
                  <a:pt x="1097903" y="3408594"/>
                  <a:pt x="1062874" y="3443623"/>
                  <a:pt x="1062874" y="3486834"/>
                </a:cubicBezTo>
                <a:cubicBezTo>
                  <a:pt x="1062874" y="3530045"/>
                  <a:pt x="1097903" y="3565073"/>
                  <a:pt x="1141114" y="3565073"/>
                </a:cubicBezTo>
                <a:lnTo>
                  <a:pt x="1525078" y="3565074"/>
                </a:lnTo>
                <a:cubicBezTo>
                  <a:pt x="1568289" y="3565074"/>
                  <a:pt x="1603318" y="3530045"/>
                  <a:pt x="1603318" y="3486834"/>
                </a:cubicBezTo>
                <a:lnTo>
                  <a:pt x="1603319" y="3486834"/>
                </a:lnTo>
                <a:cubicBezTo>
                  <a:pt x="1603319" y="3443623"/>
                  <a:pt x="1568290" y="3408594"/>
                  <a:pt x="1525079" y="3408594"/>
                </a:cubicBezTo>
                <a:close/>
                <a:moveTo>
                  <a:pt x="2129393" y="1705414"/>
                </a:moveTo>
                <a:lnTo>
                  <a:pt x="2129393" y="3580170"/>
                </a:lnTo>
                <a:lnTo>
                  <a:pt x="3126216" y="3580170"/>
                </a:lnTo>
                <a:lnTo>
                  <a:pt x="3126216" y="1705414"/>
                </a:lnTo>
                <a:close/>
                <a:moveTo>
                  <a:pt x="2481193" y="1533789"/>
                </a:moveTo>
                <a:cubicBezTo>
                  <a:pt x="2462682" y="1533789"/>
                  <a:pt x="2447676" y="1548795"/>
                  <a:pt x="2447676" y="1567306"/>
                </a:cubicBezTo>
                <a:lnTo>
                  <a:pt x="2447676" y="1572258"/>
                </a:lnTo>
                <a:cubicBezTo>
                  <a:pt x="2447676" y="1590769"/>
                  <a:pt x="2462682" y="1605775"/>
                  <a:pt x="2481193" y="1605775"/>
                </a:cubicBezTo>
                <a:lnTo>
                  <a:pt x="2774415" y="1605775"/>
                </a:lnTo>
                <a:cubicBezTo>
                  <a:pt x="2792926" y="1605775"/>
                  <a:pt x="2807932" y="1590769"/>
                  <a:pt x="2807932" y="1572258"/>
                </a:cubicBezTo>
                <a:lnTo>
                  <a:pt x="2807932" y="1567306"/>
                </a:lnTo>
                <a:cubicBezTo>
                  <a:pt x="2807932" y="1548795"/>
                  <a:pt x="2792926" y="1533789"/>
                  <a:pt x="2774415" y="1533789"/>
                </a:cubicBezTo>
                <a:close/>
                <a:moveTo>
                  <a:pt x="2113478" y="1418392"/>
                </a:moveTo>
                <a:lnTo>
                  <a:pt x="3142130" y="1418392"/>
                </a:lnTo>
                <a:cubicBezTo>
                  <a:pt x="3236149" y="1418392"/>
                  <a:pt x="3312367" y="1494610"/>
                  <a:pt x="3312367" y="1588629"/>
                </a:cubicBezTo>
                <a:lnTo>
                  <a:pt x="3312367" y="3777046"/>
                </a:lnTo>
                <a:cubicBezTo>
                  <a:pt x="3312367" y="3871065"/>
                  <a:pt x="3236149" y="3947283"/>
                  <a:pt x="3142130" y="3947283"/>
                </a:cubicBezTo>
                <a:lnTo>
                  <a:pt x="2113478" y="3947283"/>
                </a:lnTo>
                <a:cubicBezTo>
                  <a:pt x="2019459" y="3947283"/>
                  <a:pt x="1943241" y="3871065"/>
                  <a:pt x="1943241" y="3777046"/>
                </a:cubicBezTo>
                <a:lnTo>
                  <a:pt x="1943241" y="1588629"/>
                </a:lnTo>
                <a:cubicBezTo>
                  <a:pt x="1943241" y="1494610"/>
                  <a:pt x="2019459" y="1418392"/>
                  <a:pt x="2113478" y="1418392"/>
                </a:cubicBezTo>
                <a:close/>
                <a:moveTo>
                  <a:pt x="1006317" y="157391"/>
                </a:moveTo>
                <a:cubicBezTo>
                  <a:pt x="987806" y="157391"/>
                  <a:pt x="972800" y="172397"/>
                  <a:pt x="972800" y="190908"/>
                </a:cubicBezTo>
                <a:lnTo>
                  <a:pt x="972800" y="195860"/>
                </a:lnTo>
                <a:cubicBezTo>
                  <a:pt x="972800" y="214371"/>
                  <a:pt x="987806" y="229377"/>
                  <a:pt x="1006317" y="229377"/>
                </a:cubicBezTo>
                <a:lnTo>
                  <a:pt x="1659876" y="229377"/>
                </a:lnTo>
                <a:cubicBezTo>
                  <a:pt x="1678387" y="229377"/>
                  <a:pt x="1693393" y="214371"/>
                  <a:pt x="1693393" y="195860"/>
                </a:cubicBezTo>
                <a:lnTo>
                  <a:pt x="1693393" y="190908"/>
                </a:lnTo>
                <a:cubicBezTo>
                  <a:pt x="1693393" y="172397"/>
                  <a:pt x="1678387" y="157391"/>
                  <a:pt x="1659876" y="157391"/>
                </a:cubicBezTo>
                <a:close/>
                <a:moveTo>
                  <a:pt x="264780" y="0"/>
                </a:moveTo>
                <a:lnTo>
                  <a:pt x="2401413" y="0"/>
                </a:lnTo>
                <a:cubicBezTo>
                  <a:pt x="2547647" y="0"/>
                  <a:pt x="2666193" y="118546"/>
                  <a:pt x="2666193" y="264780"/>
                </a:cubicBezTo>
                <a:lnTo>
                  <a:pt x="2666193" y="1345374"/>
                </a:lnTo>
                <a:lnTo>
                  <a:pt x="2369517" y="1345374"/>
                </a:lnTo>
                <a:lnTo>
                  <a:pt x="2369517" y="366783"/>
                </a:lnTo>
                <a:lnTo>
                  <a:pt x="296676" y="366783"/>
                </a:lnTo>
                <a:lnTo>
                  <a:pt x="296676" y="3219873"/>
                </a:lnTo>
                <a:lnTo>
                  <a:pt x="1867527" y="3219873"/>
                </a:lnTo>
                <a:lnTo>
                  <a:pt x="1867527" y="3778374"/>
                </a:lnTo>
                <a:lnTo>
                  <a:pt x="264780" y="3778374"/>
                </a:lnTo>
                <a:cubicBezTo>
                  <a:pt x="118546" y="3778374"/>
                  <a:pt x="0" y="3659828"/>
                  <a:pt x="0" y="3513594"/>
                </a:cubicBezTo>
                <a:lnTo>
                  <a:pt x="0" y="264780"/>
                </a:lnTo>
                <a:cubicBezTo>
                  <a:pt x="0" y="118546"/>
                  <a:pt x="118546" y="0"/>
                  <a:pt x="2647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383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/>
              <a:t>RESULTS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7B46CD1-C256-4148-A16D-EF2FE3BEE0B2}"/>
              </a:ext>
            </a:extLst>
          </p:cNvPr>
          <p:cNvGrpSpPr/>
          <p:nvPr/>
        </p:nvGrpSpPr>
        <p:grpSpPr>
          <a:xfrm>
            <a:off x="969527" y="2824430"/>
            <a:ext cx="1152128" cy="1918185"/>
            <a:chOff x="756338" y="2636912"/>
            <a:chExt cx="1152128" cy="191818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7B1B642-9BDB-43D2-AA93-4BF87EDFD191}"/>
                </a:ext>
              </a:extLst>
            </p:cNvPr>
            <p:cNvGrpSpPr/>
            <p:nvPr/>
          </p:nvGrpSpPr>
          <p:grpSpPr>
            <a:xfrm>
              <a:off x="756338" y="2636912"/>
              <a:ext cx="1152128" cy="1918185"/>
              <a:chOff x="3631246" y="4903910"/>
              <a:chExt cx="446244" cy="742954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35AD3994-F757-40DB-B9B9-BE4627696B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31246" y="4903910"/>
                <a:ext cx="446244" cy="742954"/>
              </a:xfrm>
              <a:custGeom>
                <a:avLst/>
                <a:gdLst>
                  <a:gd name="T0" fmla="*/ 530 w 566"/>
                  <a:gd name="T1" fmla="*/ 0 h 1053"/>
                  <a:gd name="T2" fmla="*/ 36 w 566"/>
                  <a:gd name="T3" fmla="*/ 0 h 1053"/>
                  <a:gd name="T4" fmla="*/ 0 w 566"/>
                  <a:gd name="T5" fmla="*/ 36 h 1053"/>
                  <a:gd name="T6" fmla="*/ 0 w 566"/>
                  <a:gd name="T7" fmla="*/ 1017 h 1053"/>
                  <a:gd name="T8" fmla="*/ 36 w 566"/>
                  <a:gd name="T9" fmla="*/ 1053 h 1053"/>
                  <a:gd name="T10" fmla="*/ 530 w 566"/>
                  <a:gd name="T11" fmla="*/ 1053 h 1053"/>
                  <a:gd name="T12" fmla="*/ 566 w 566"/>
                  <a:gd name="T13" fmla="*/ 1017 h 1053"/>
                  <a:gd name="T14" fmla="*/ 566 w 566"/>
                  <a:gd name="T15" fmla="*/ 36 h 1053"/>
                  <a:gd name="T16" fmla="*/ 530 w 566"/>
                  <a:gd name="T17" fmla="*/ 0 h 1053"/>
                  <a:gd name="T18" fmla="*/ 520 w 566"/>
                  <a:gd name="T19" fmla="*/ 911 h 1053"/>
                  <a:gd name="T20" fmla="*/ 48 w 566"/>
                  <a:gd name="T21" fmla="*/ 911 h 1053"/>
                  <a:gd name="T22" fmla="*/ 48 w 566"/>
                  <a:gd name="T23" fmla="*/ 108 h 1053"/>
                  <a:gd name="T24" fmla="*/ 520 w 566"/>
                  <a:gd name="T25" fmla="*/ 108 h 1053"/>
                  <a:gd name="T26" fmla="*/ 520 w 566"/>
                  <a:gd name="T27" fmla="*/ 911 h 10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6" h="1053">
                    <a:moveTo>
                      <a:pt x="530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1017"/>
                      <a:pt x="0" y="1017"/>
                      <a:pt x="0" y="1017"/>
                    </a:cubicBezTo>
                    <a:cubicBezTo>
                      <a:pt x="0" y="1037"/>
                      <a:pt x="16" y="1053"/>
                      <a:pt x="36" y="1053"/>
                    </a:cubicBezTo>
                    <a:cubicBezTo>
                      <a:pt x="530" y="1053"/>
                      <a:pt x="530" y="1053"/>
                      <a:pt x="530" y="1053"/>
                    </a:cubicBezTo>
                    <a:cubicBezTo>
                      <a:pt x="550" y="1053"/>
                      <a:pt x="566" y="1037"/>
                      <a:pt x="566" y="1017"/>
                    </a:cubicBezTo>
                    <a:cubicBezTo>
                      <a:pt x="566" y="36"/>
                      <a:pt x="566" y="36"/>
                      <a:pt x="566" y="36"/>
                    </a:cubicBezTo>
                    <a:cubicBezTo>
                      <a:pt x="566" y="16"/>
                      <a:pt x="550" y="0"/>
                      <a:pt x="530" y="0"/>
                    </a:cubicBezTo>
                    <a:close/>
                    <a:moveTo>
                      <a:pt x="520" y="911"/>
                    </a:moveTo>
                    <a:cubicBezTo>
                      <a:pt x="48" y="911"/>
                      <a:pt x="48" y="911"/>
                      <a:pt x="48" y="911"/>
                    </a:cubicBezTo>
                    <a:cubicBezTo>
                      <a:pt x="48" y="108"/>
                      <a:pt x="48" y="108"/>
                      <a:pt x="48" y="108"/>
                    </a:cubicBezTo>
                    <a:cubicBezTo>
                      <a:pt x="520" y="108"/>
                      <a:pt x="520" y="108"/>
                      <a:pt x="520" y="108"/>
                    </a:cubicBezTo>
                    <a:lnTo>
                      <a:pt x="520" y="911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700"/>
              </a:p>
            </p:txBody>
          </p:sp>
          <p:sp>
            <p:nvSpPr>
              <p:cNvPr id="8" name="Rounded Rectangle 49">
                <a:extLst>
                  <a:ext uri="{FF2B5EF4-FFF2-40B4-BE49-F238E27FC236}">
                    <a16:creationId xmlns:a16="http://schemas.microsoft.com/office/drawing/2014/main" id="{4796EAA5-E92F-449E-8206-BCA1CFFEBB20}"/>
                  </a:ext>
                </a:extLst>
              </p:cNvPr>
              <p:cNvSpPr/>
              <p:nvPr/>
            </p:nvSpPr>
            <p:spPr>
              <a:xfrm>
                <a:off x="3802267" y="4938019"/>
                <a:ext cx="104202" cy="20042"/>
              </a:xfrm>
              <a:prstGeom prst="roundRect">
                <a:avLst>
                  <a:gd name="adj" fmla="val 50000"/>
                </a:avLst>
              </a:prstGeom>
              <a:solidFill>
                <a:srgbClr val="87BCE6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FE8FD69B-31A9-42CC-9243-D28676ACF1D7}"/>
                  </a:ext>
                </a:extLst>
              </p:cNvPr>
              <p:cNvSpPr/>
              <p:nvPr/>
            </p:nvSpPr>
            <p:spPr>
              <a:xfrm>
                <a:off x="3822161" y="5563917"/>
                <a:ext cx="64414" cy="64414"/>
              </a:xfrm>
              <a:prstGeom prst="ellipse">
                <a:avLst/>
              </a:prstGeom>
              <a:solidFill>
                <a:srgbClr val="87BCE6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0" name="Right Triangle 3">
                <a:extLst>
                  <a:ext uri="{FF2B5EF4-FFF2-40B4-BE49-F238E27FC236}">
                    <a16:creationId xmlns:a16="http://schemas.microsoft.com/office/drawing/2014/main" id="{F7E1110C-6573-4E7C-A517-E776F070B00F}"/>
                  </a:ext>
                </a:extLst>
              </p:cNvPr>
              <p:cNvSpPr/>
              <p:nvPr/>
            </p:nvSpPr>
            <p:spPr>
              <a:xfrm flipV="1">
                <a:off x="3667586" y="4984405"/>
                <a:ext cx="353926" cy="561866"/>
              </a:xfrm>
              <a:custGeom>
                <a:avLst/>
                <a:gdLst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  <a:gd name="connsiteX0" fmla="*/ 0 w 1149070"/>
                  <a:gd name="connsiteY0" fmla="*/ 660238 h 660238"/>
                  <a:gd name="connsiteX1" fmla="*/ 0 w 1149070"/>
                  <a:gd name="connsiteY1" fmla="*/ 0 h 660238"/>
                  <a:gd name="connsiteX2" fmla="*/ 1149070 w 1149070"/>
                  <a:gd name="connsiteY2" fmla="*/ 660238 h 660238"/>
                  <a:gd name="connsiteX3" fmla="*/ 0 w 1149070"/>
                  <a:gd name="connsiteY3" fmla="*/ 660238 h 66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9070" h="660238">
                    <a:moveTo>
                      <a:pt x="0" y="660238"/>
                    </a:moveTo>
                    <a:lnTo>
                      <a:pt x="0" y="0"/>
                    </a:lnTo>
                    <a:cubicBezTo>
                      <a:pt x="179823" y="397879"/>
                      <a:pt x="710167" y="602719"/>
                      <a:pt x="1149070" y="660238"/>
                    </a:cubicBezTo>
                    <a:lnTo>
                      <a:pt x="0" y="660238"/>
                    </a:lnTo>
                    <a:close/>
                  </a:path>
                </a:pathLst>
              </a:custGeom>
              <a:solidFill>
                <a:schemeClr val="accent1">
                  <a:alpha val="2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5" name="Rounded Rectangle 6">
              <a:extLst>
                <a:ext uri="{FF2B5EF4-FFF2-40B4-BE49-F238E27FC236}">
                  <a16:creationId xmlns:a16="http://schemas.microsoft.com/office/drawing/2014/main" id="{A74961A4-BBA1-4EA6-930C-20ECDD64A183}"/>
                </a:ext>
              </a:extLst>
            </p:cNvPr>
            <p:cNvSpPr/>
            <p:nvPr/>
          </p:nvSpPr>
          <p:spPr>
            <a:xfrm>
              <a:off x="1141457" y="2704713"/>
              <a:ext cx="381891" cy="493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4B43A95-6B54-47C6-910C-3E73DAA17272}"/>
                </a:ext>
              </a:extLst>
            </p:cNvPr>
            <p:cNvSpPr/>
            <p:nvPr/>
          </p:nvSpPr>
          <p:spPr>
            <a:xfrm>
              <a:off x="1260394" y="4352086"/>
              <a:ext cx="144016" cy="14401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1" name="Right Arrow 9">
            <a:extLst>
              <a:ext uri="{FF2B5EF4-FFF2-40B4-BE49-F238E27FC236}">
                <a16:creationId xmlns:a16="http://schemas.microsoft.com/office/drawing/2014/main" id="{FF6A58C5-AD4F-4B05-A010-E54B163C75FC}"/>
              </a:ext>
            </a:extLst>
          </p:cNvPr>
          <p:cNvSpPr/>
          <p:nvPr/>
        </p:nvSpPr>
        <p:spPr>
          <a:xfrm>
            <a:off x="2426026" y="3605665"/>
            <a:ext cx="5678077" cy="360040"/>
          </a:xfrm>
          <a:prstGeom prst="rightArrow">
            <a:avLst>
              <a:gd name="adj1" fmla="val 50000"/>
              <a:gd name="adj2" fmla="val 7418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F9644DE-7230-4A45-8B70-008711590051}"/>
              </a:ext>
            </a:extLst>
          </p:cNvPr>
          <p:cNvSpPr/>
          <p:nvPr/>
        </p:nvSpPr>
        <p:spPr>
          <a:xfrm>
            <a:off x="6389366" y="1966690"/>
            <a:ext cx="534062" cy="5340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77768DF-3E32-4393-BB02-1AFE1E66F635}"/>
              </a:ext>
            </a:extLst>
          </p:cNvPr>
          <p:cNvSpPr/>
          <p:nvPr/>
        </p:nvSpPr>
        <p:spPr>
          <a:xfrm>
            <a:off x="6389366" y="5064956"/>
            <a:ext cx="534062" cy="5340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4929111-35B4-4B16-860C-77126B8882BA}"/>
              </a:ext>
            </a:extLst>
          </p:cNvPr>
          <p:cNvSpPr/>
          <p:nvPr/>
        </p:nvSpPr>
        <p:spPr>
          <a:xfrm>
            <a:off x="8198046" y="3504528"/>
            <a:ext cx="534062" cy="53406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4E4950C-B924-42D3-BBEA-BA880E85F1E3}"/>
              </a:ext>
            </a:extLst>
          </p:cNvPr>
          <p:cNvSpPr/>
          <p:nvPr/>
        </p:nvSpPr>
        <p:spPr>
          <a:xfrm>
            <a:off x="3808360" y="2393860"/>
            <a:ext cx="534062" cy="5340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BEFC810-429C-490B-B873-F1D45D861150}"/>
              </a:ext>
            </a:extLst>
          </p:cNvPr>
          <p:cNvSpPr/>
          <p:nvPr/>
        </p:nvSpPr>
        <p:spPr>
          <a:xfrm>
            <a:off x="3808360" y="4635068"/>
            <a:ext cx="534062" cy="5340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0C6E3C6-8F90-4E72-9BDE-0B19FF7905D4}"/>
              </a:ext>
            </a:extLst>
          </p:cNvPr>
          <p:cNvSpPr txBox="1"/>
          <p:nvPr/>
        </p:nvSpPr>
        <p:spPr>
          <a:xfrm>
            <a:off x="8894163" y="3305099"/>
            <a:ext cx="3070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b="1" dirty="0">
                <a:latin typeface="Calisto MT" panose="02040603050505030304" pitchFamily="18" charset="77"/>
              </a:rPr>
              <a:t>CTS: </a:t>
            </a:r>
            <a:r>
              <a:rPr lang="id-ID" sz="1600" b="1" dirty="0" err="1">
                <a:latin typeface="Calisto MT" panose="02040603050505030304" pitchFamily="18" charset="77"/>
              </a:rPr>
              <a:t>F</a:t>
            </a:r>
            <a:r>
              <a:rPr lang="id-ID" sz="1600" b="1" dirty="0">
                <a:latin typeface="Calisto MT" panose="02040603050505030304" pitchFamily="18" charset="77"/>
              </a:rPr>
              <a:t> = 487.440, </a:t>
            </a:r>
            <a:r>
              <a:rPr lang="id-ID" sz="1600" b="1" dirty="0" err="1">
                <a:latin typeface="Calisto MT" panose="02040603050505030304" pitchFamily="18" charset="77"/>
              </a:rPr>
              <a:t>the</a:t>
            </a:r>
            <a:r>
              <a:rPr lang="id-ID" sz="1600" b="1" dirty="0"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latin typeface="Calisto MT" panose="02040603050505030304" pitchFamily="18" charset="77"/>
              </a:rPr>
              <a:t>p-value</a:t>
            </a:r>
            <a:r>
              <a:rPr lang="id-ID" sz="1600" b="1" dirty="0"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latin typeface="Calisto MT" panose="02040603050505030304" pitchFamily="18" charset="77"/>
              </a:rPr>
              <a:t>was</a:t>
            </a:r>
            <a:r>
              <a:rPr lang="id-ID" sz="1600" b="1" dirty="0">
                <a:latin typeface="Calisto MT" panose="02040603050505030304" pitchFamily="18" charset="77"/>
              </a:rPr>
              <a:t> 0.000, </a:t>
            </a:r>
            <a:r>
              <a:rPr lang="id-ID" sz="1600" b="1" dirty="0" err="1">
                <a:latin typeface="Calisto MT" panose="02040603050505030304" pitchFamily="18" charset="77"/>
              </a:rPr>
              <a:t>and</a:t>
            </a:r>
            <a:r>
              <a:rPr lang="id-ID" sz="1600" b="1" dirty="0"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latin typeface="Calisto MT" panose="02040603050505030304" pitchFamily="18" charset="77"/>
              </a:rPr>
              <a:t>the</a:t>
            </a:r>
            <a:r>
              <a:rPr lang="id-ID" sz="1600" b="1" dirty="0"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latin typeface="Calisto MT" panose="02040603050505030304" pitchFamily="18" charset="77"/>
              </a:rPr>
              <a:t>Partial</a:t>
            </a:r>
            <a:r>
              <a:rPr lang="id-ID" sz="1600" b="1" dirty="0">
                <a:latin typeface="Calisto MT" panose="02040603050505030304" pitchFamily="18" charset="77"/>
              </a:rPr>
              <a:t> Eta </a:t>
            </a:r>
            <a:r>
              <a:rPr lang="id-ID" sz="1600" b="1" dirty="0" err="1">
                <a:latin typeface="Calisto MT" panose="02040603050505030304" pitchFamily="18" charset="77"/>
              </a:rPr>
              <a:t>Squared</a:t>
            </a:r>
            <a:r>
              <a:rPr lang="id-ID" sz="1600" b="1" dirty="0"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latin typeface="Calisto MT" panose="02040603050505030304" pitchFamily="18" charset="77"/>
              </a:rPr>
              <a:t>value</a:t>
            </a:r>
            <a:r>
              <a:rPr lang="id-ID" sz="1600" b="1" dirty="0"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latin typeface="Calisto MT" panose="02040603050505030304" pitchFamily="18" charset="77"/>
              </a:rPr>
              <a:t>of</a:t>
            </a:r>
            <a:r>
              <a:rPr lang="id-ID" sz="1600" b="1" dirty="0">
                <a:latin typeface="Calisto MT" panose="02040603050505030304" pitchFamily="18" charset="77"/>
              </a:rPr>
              <a:t> 0.895 </a:t>
            </a:r>
            <a:r>
              <a:rPr lang="en-ID" sz="1600" b="1" dirty="0">
                <a:latin typeface="Calisto MT" panose="02040603050505030304" pitchFamily="18" charset="77"/>
              </a:rPr>
              <a:t> 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Calisto MT" panose="02040603050505030304" pitchFamily="18" charset="77"/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F4D8A46-2FE8-47BF-977B-4F7F288E774D}"/>
              </a:ext>
            </a:extLst>
          </p:cNvPr>
          <p:cNvSpPr txBox="1"/>
          <p:nvPr/>
        </p:nvSpPr>
        <p:spPr>
          <a:xfrm>
            <a:off x="1473584" y="1420841"/>
            <a:ext cx="4502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err="1">
                <a:latin typeface="Calisto MT" panose="02040603050505030304" pitchFamily="18" charset="77"/>
              </a:rPr>
              <a:t>Writing</a:t>
            </a:r>
            <a:r>
              <a:rPr lang="id-ID" b="1" dirty="0">
                <a:latin typeface="Calisto MT" panose="02040603050505030304" pitchFamily="18" charset="77"/>
              </a:rPr>
              <a:t> Performance: </a:t>
            </a:r>
            <a:r>
              <a:rPr lang="id-ID" b="1" dirty="0" err="1">
                <a:latin typeface="Calisto MT" panose="02040603050505030304" pitchFamily="18" charset="77"/>
              </a:rPr>
              <a:t>F</a:t>
            </a:r>
            <a:r>
              <a:rPr lang="id-ID" b="1" dirty="0">
                <a:latin typeface="Calisto MT" panose="02040603050505030304" pitchFamily="18" charset="77"/>
              </a:rPr>
              <a:t> </a:t>
            </a:r>
            <a:r>
              <a:rPr lang="id-ID" b="1" dirty="0" err="1">
                <a:latin typeface="Calisto MT" panose="02040603050505030304" pitchFamily="18" charset="77"/>
              </a:rPr>
              <a:t>value</a:t>
            </a:r>
            <a:r>
              <a:rPr lang="id-ID" b="1" dirty="0">
                <a:latin typeface="Calisto MT" panose="02040603050505030304" pitchFamily="18" charset="77"/>
              </a:rPr>
              <a:t> </a:t>
            </a:r>
            <a:r>
              <a:rPr lang="id-ID" b="1" dirty="0" err="1">
                <a:latin typeface="Calisto MT" panose="02040603050505030304" pitchFamily="18" charset="77"/>
              </a:rPr>
              <a:t>of</a:t>
            </a:r>
            <a:r>
              <a:rPr lang="id-ID" b="1" dirty="0">
                <a:latin typeface="Calisto MT" panose="02040603050505030304" pitchFamily="18" charset="77"/>
              </a:rPr>
              <a:t> 905.819, </a:t>
            </a:r>
            <a:r>
              <a:rPr lang="id-ID" b="1" dirty="0" err="1">
                <a:latin typeface="Calisto MT" panose="02040603050505030304" pitchFamily="18" charset="77"/>
              </a:rPr>
              <a:t>p-value</a:t>
            </a:r>
            <a:r>
              <a:rPr lang="id-ID" b="1" dirty="0">
                <a:latin typeface="Calisto MT" panose="02040603050505030304" pitchFamily="18" charset="77"/>
              </a:rPr>
              <a:t> </a:t>
            </a:r>
            <a:r>
              <a:rPr lang="id-ID" b="1" dirty="0" err="1">
                <a:latin typeface="Calisto MT" panose="02040603050505030304" pitchFamily="18" charset="77"/>
              </a:rPr>
              <a:t>of</a:t>
            </a:r>
            <a:r>
              <a:rPr lang="id-ID" b="1" dirty="0">
                <a:latin typeface="Calisto MT" panose="02040603050505030304" pitchFamily="18" charset="77"/>
              </a:rPr>
              <a:t> 0.000, </a:t>
            </a:r>
            <a:r>
              <a:rPr lang="id-ID" b="1" dirty="0" err="1">
                <a:latin typeface="Calisto MT" panose="02040603050505030304" pitchFamily="18" charset="77"/>
              </a:rPr>
              <a:t>and</a:t>
            </a:r>
            <a:r>
              <a:rPr lang="id-ID" b="1" dirty="0">
                <a:latin typeface="Calisto MT" panose="02040603050505030304" pitchFamily="18" charset="77"/>
              </a:rPr>
              <a:t> </a:t>
            </a:r>
            <a:r>
              <a:rPr lang="id-ID" b="1" dirty="0" err="1">
                <a:latin typeface="Calisto MT" panose="02040603050505030304" pitchFamily="18" charset="77"/>
              </a:rPr>
              <a:t>the</a:t>
            </a:r>
            <a:r>
              <a:rPr lang="id-ID" b="1" dirty="0">
                <a:latin typeface="Calisto MT" panose="02040603050505030304" pitchFamily="18" charset="77"/>
              </a:rPr>
              <a:t> </a:t>
            </a:r>
            <a:r>
              <a:rPr lang="id-ID" b="1" dirty="0" err="1">
                <a:latin typeface="Calisto MT" panose="02040603050505030304" pitchFamily="18" charset="77"/>
              </a:rPr>
              <a:t>Partial</a:t>
            </a:r>
            <a:r>
              <a:rPr lang="id-ID" b="1" dirty="0">
                <a:latin typeface="Calisto MT" panose="02040603050505030304" pitchFamily="18" charset="77"/>
              </a:rPr>
              <a:t> Eta </a:t>
            </a:r>
            <a:r>
              <a:rPr lang="id-ID" b="1" dirty="0" err="1">
                <a:latin typeface="Calisto MT" panose="02040603050505030304" pitchFamily="18" charset="77"/>
              </a:rPr>
              <a:t>Squared</a:t>
            </a:r>
            <a:r>
              <a:rPr lang="id-ID" b="1" dirty="0">
                <a:latin typeface="Calisto MT" panose="02040603050505030304" pitchFamily="18" charset="77"/>
              </a:rPr>
              <a:t> </a:t>
            </a:r>
            <a:r>
              <a:rPr lang="id-ID" b="1" dirty="0" err="1">
                <a:latin typeface="Calisto MT" panose="02040603050505030304" pitchFamily="18" charset="77"/>
              </a:rPr>
              <a:t>of</a:t>
            </a:r>
            <a:r>
              <a:rPr lang="id-ID" b="1" dirty="0">
                <a:latin typeface="Calisto MT" panose="02040603050505030304" pitchFamily="18" charset="77"/>
              </a:rPr>
              <a:t> 0.941</a:t>
            </a:r>
            <a:r>
              <a:rPr lang="en-ID" sz="1200" b="1" dirty="0">
                <a:latin typeface="Calisto MT" panose="02040603050505030304" pitchFamily="18" charset="77"/>
              </a:rPr>
              <a:t> </a:t>
            </a:r>
            <a:endParaRPr lang="id-ID" sz="1200" b="1" dirty="0">
              <a:latin typeface="Calisto MT" panose="02040603050505030304" pitchFamily="18" charset="7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0FD4251-2793-4167-9EFB-60BEEA6903EC}"/>
              </a:ext>
            </a:extLst>
          </p:cNvPr>
          <p:cNvSpPr txBox="1"/>
          <p:nvPr/>
        </p:nvSpPr>
        <p:spPr>
          <a:xfrm>
            <a:off x="2121655" y="5276707"/>
            <a:ext cx="42677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sto MT" panose="02040603050505030304" pitchFamily="18" charset="77"/>
                <a:cs typeface="Arial" pitchFamily="34" charset="0"/>
              </a:rPr>
              <a:t>MW: </a:t>
            </a:r>
            <a:r>
              <a:rPr lang="id-ID" b="1" dirty="0" err="1">
                <a:latin typeface="Calisto MT" panose="02040603050505030304" pitchFamily="18" charset="77"/>
              </a:rPr>
              <a:t>F</a:t>
            </a:r>
            <a:r>
              <a:rPr lang="id-ID" b="1" dirty="0">
                <a:latin typeface="Calisto MT" panose="02040603050505030304" pitchFamily="18" charset="77"/>
              </a:rPr>
              <a:t> </a:t>
            </a:r>
            <a:r>
              <a:rPr lang="id-ID" b="1" dirty="0" err="1">
                <a:latin typeface="Calisto MT" panose="02040603050505030304" pitchFamily="18" charset="77"/>
              </a:rPr>
              <a:t>value</a:t>
            </a:r>
            <a:r>
              <a:rPr lang="id-ID" b="1" dirty="0">
                <a:latin typeface="Calisto MT" panose="02040603050505030304" pitchFamily="18" charset="77"/>
              </a:rPr>
              <a:t> </a:t>
            </a:r>
            <a:r>
              <a:rPr lang="id-ID" b="1" dirty="0" err="1">
                <a:latin typeface="Calisto MT" panose="02040603050505030304" pitchFamily="18" charset="77"/>
              </a:rPr>
              <a:t>of</a:t>
            </a:r>
            <a:r>
              <a:rPr lang="id-ID" b="1" dirty="0">
                <a:latin typeface="Calisto MT" panose="02040603050505030304" pitchFamily="18" charset="77"/>
              </a:rPr>
              <a:t> 312.864, </a:t>
            </a:r>
            <a:r>
              <a:rPr lang="id-ID" b="1" dirty="0" err="1">
                <a:latin typeface="Calisto MT" panose="02040603050505030304" pitchFamily="18" charset="77"/>
              </a:rPr>
              <a:t>the</a:t>
            </a:r>
            <a:r>
              <a:rPr lang="id-ID" b="1" dirty="0">
                <a:latin typeface="Calisto MT" panose="02040603050505030304" pitchFamily="18" charset="77"/>
              </a:rPr>
              <a:t> </a:t>
            </a:r>
            <a:r>
              <a:rPr lang="id-ID" b="1" dirty="0" err="1">
                <a:latin typeface="Calisto MT" panose="02040603050505030304" pitchFamily="18" charset="77"/>
              </a:rPr>
              <a:t>value</a:t>
            </a:r>
            <a:r>
              <a:rPr lang="id-ID" b="1" dirty="0">
                <a:latin typeface="Calisto MT" panose="02040603050505030304" pitchFamily="18" charset="77"/>
              </a:rPr>
              <a:t> </a:t>
            </a:r>
            <a:r>
              <a:rPr lang="id-ID" b="1" dirty="0" err="1">
                <a:latin typeface="Calisto MT" panose="02040603050505030304" pitchFamily="18" charset="77"/>
              </a:rPr>
              <a:t>of</a:t>
            </a:r>
            <a:r>
              <a:rPr lang="id-ID" b="1" dirty="0">
                <a:latin typeface="Calisto MT" panose="02040603050505030304" pitchFamily="18" charset="77"/>
              </a:rPr>
              <a:t> </a:t>
            </a:r>
            <a:r>
              <a:rPr lang="id-ID" b="1" dirty="0" err="1">
                <a:latin typeface="Calisto MT" panose="02040603050505030304" pitchFamily="18" charset="77"/>
              </a:rPr>
              <a:t>p</a:t>
            </a:r>
            <a:r>
              <a:rPr lang="id-ID" b="1" dirty="0">
                <a:latin typeface="Calisto MT" panose="02040603050505030304" pitchFamily="18" charset="77"/>
              </a:rPr>
              <a:t> = 0.000, </a:t>
            </a:r>
            <a:r>
              <a:rPr lang="id-ID" b="1" dirty="0" err="1">
                <a:latin typeface="Calisto MT" panose="02040603050505030304" pitchFamily="18" charset="77"/>
              </a:rPr>
              <a:t>and</a:t>
            </a:r>
            <a:r>
              <a:rPr lang="id-ID" b="1" dirty="0">
                <a:latin typeface="Calisto MT" panose="02040603050505030304" pitchFamily="18" charset="77"/>
              </a:rPr>
              <a:t> </a:t>
            </a:r>
            <a:r>
              <a:rPr lang="id-ID" b="1" dirty="0" err="1">
                <a:latin typeface="Calisto MT" panose="02040603050505030304" pitchFamily="18" charset="77"/>
              </a:rPr>
              <a:t>the</a:t>
            </a:r>
            <a:r>
              <a:rPr lang="id-ID" b="1" dirty="0">
                <a:latin typeface="Calisto MT" panose="02040603050505030304" pitchFamily="18" charset="77"/>
              </a:rPr>
              <a:t> </a:t>
            </a:r>
            <a:r>
              <a:rPr lang="id-ID" b="1" dirty="0" err="1">
                <a:latin typeface="Calisto MT" panose="02040603050505030304" pitchFamily="18" charset="77"/>
              </a:rPr>
              <a:t>Partial</a:t>
            </a:r>
            <a:r>
              <a:rPr lang="id-ID" b="1" dirty="0">
                <a:latin typeface="Calisto MT" panose="02040603050505030304" pitchFamily="18" charset="77"/>
              </a:rPr>
              <a:t> Eta </a:t>
            </a:r>
            <a:r>
              <a:rPr lang="id-ID" b="1" dirty="0" err="1">
                <a:latin typeface="Calisto MT" panose="02040603050505030304" pitchFamily="18" charset="77"/>
              </a:rPr>
              <a:t>Squared</a:t>
            </a:r>
            <a:r>
              <a:rPr lang="id-ID" b="1" dirty="0">
                <a:latin typeface="Calisto MT" panose="02040603050505030304" pitchFamily="18" charset="77"/>
              </a:rPr>
              <a:t> </a:t>
            </a:r>
            <a:r>
              <a:rPr lang="id-ID" b="1" dirty="0" err="1">
                <a:latin typeface="Calisto MT" panose="02040603050505030304" pitchFamily="18" charset="77"/>
              </a:rPr>
              <a:t>value</a:t>
            </a:r>
            <a:r>
              <a:rPr lang="id-ID" b="1" dirty="0">
                <a:latin typeface="Calisto MT" panose="02040603050505030304" pitchFamily="18" charset="77"/>
              </a:rPr>
              <a:t> </a:t>
            </a:r>
            <a:r>
              <a:rPr lang="id-ID" b="1" dirty="0" err="1">
                <a:latin typeface="Calisto MT" panose="02040603050505030304" pitchFamily="18" charset="77"/>
              </a:rPr>
              <a:t>of</a:t>
            </a:r>
            <a:r>
              <a:rPr lang="id-ID" b="1" dirty="0">
                <a:latin typeface="Calisto MT" panose="02040603050505030304" pitchFamily="18" charset="77"/>
              </a:rPr>
              <a:t> 0.84</a:t>
            </a:r>
            <a:r>
              <a:rPr lang="en-ID" sz="1400" b="1" dirty="0">
                <a:latin typeface="Calisto MT" panose="02040603050505030304" pitchFamily="18" charset="77"/>
              </a:rPr>
              <a:t>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alisto MT" panose="02040603050505030304" pitchFamily="18" charset="77"/>
              <a:cs typeface="Arial" pitchFamily="34" charset="0"/>
            </a:endParaRPr>
          </a:p>
        </p:txBody>
      </p:sp>
      <p:grpSp>
        <p:nvGrpSpPr>
          <p:cNvPr id="35" name="그룹 10">
            <a:extLst>
              <a:ext uri="{FF2B5EF4-FFF2-40B4-BE49-F238E27FC236}">
                <a16:creationId xmlns:a16="http://schemas.microsoft.com/office/drawing/2014/main" id="{23F41066-5B71-47C7-BD3C-FCC34EE8FECC}"/>
              </a:ext>
            </a:extLst>
          </p:cNvPr>
          <p:cNvGrpSpPr/>
          <p:nvPr/>
        </p:nvGrpSpPr>
        <p:grpSpPr>
          <a:xfrm>
            <a:off x="2426026" y="2703026"/>
            <a:ext cx="4420334" cy="917702"/>
            <a:chOff x="3471053" y="2825104"/>
            <a:chExt cx="4420334" cy="917702"/>
          </a:xfrm>
        </p:grpSpPr>
        <p:sp>
          <p:nvSpPr>
            <p:cNvPr id="36" name="화살표: 굽음 3">
              <a:extLst>
                <a:ext uri="{FF2B5EF4-FFF2-40B4-BE49-F238E27FC236}">
                  <a16:creationId xmlns:a16="http://schemas.microsoft.com/office/drawing/2014/main" id="{9F87E90D-13CF-4435-BEB6-76966F9F477A}"/>
                </a:ext>
              </a:extLst>
            </p:cNvPr>
            <p:cNvSpPr/>
            <p:nvPr/>
          </p:nvSpPr>
          <p:spPr>
            <a:xfrm rot="5400000" flipH="1">
              <a:off x="6998196" y="2849615"/>
              <a:ext cx="917702" cy="868680"/>
            </a:xfrm>
            <a:prstGeom prst="bentArrow">
              <a:avLst>
                <a:gd name="adj1" fmla="val 21063"/>
                <a:gd name="adj2" fmla="val 21251"/>
                <a:gd name="adj3" fmla="val 30368"/>
                <a:gd name="adj4" fmla="val 4375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7" name="직사각형 4">
              <a:extLst>
                <a:ext uri="{FF2B5EF4-FFF2-40B4-BE49-F238E27FC236}">
                  <a16:creationId xmlns:a16="http://schemas.microsoft.com/office/drawing/2014/main" id="{D22F887A-B436-4B2C-9D23-314C47DEBF09}"/>
                </a:ext>
              </a:extLst>
            </p:cNvPr>
            <p:cNvSpPr/>
            <p:nvPr/>
          </p:nvSpPr>
          <p:spPr>
            <a:xfrm>
              <a:off x="3471053" y="3559628"/>
              <a:ext cx="3550005" cy="1831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38" name="그룹 15">
            <a:extLst>
              <a:ext uri="{FF2B5EF4-FFF2-40B4-BE49-F238E27FC236}">
                <a16:creationId xmlns:a16="http://schemas.microsoft.com/office/drawing/2014/main" id="{1F7B6BA6-0080-4997-A621-B1E477404479}"/>
              </a:ext>
            </a:extLst>
          </p:cNvPr>
          <p:cNvGrpSpPr/>
          <p:nvPr/>
        </p:nvGrpSpPr>
        <p:grpSpPr>
          <a:xfrm>
            <a:off x="2426026" y="2464845"/>
            <a:ext cx="2917409" cy="886968"/>
            <a:chOff x="2426025" y="2609693"/>
            <a:chExt cx="2917409" cy="886968"/>
          </a:xfrm>
          <a:solidFill>
            <a:schemeClr val="accent2"/>
          </a:solidFill>
        </p:grpSpPr>
        <p:sp>
          <p:nvSpPr>
            <p:cNvPr id="39" name="화살표: U자형 11">
              <a:extLst>
                <a:ext uri="{FF2B5EF4-FFF2-40B4-BE49-F238E27FC236}">
                  <a16:creationId xmlns:a16="http://schemas.microsoft.com/office/drawing/2014/main" id="{ECF80527-BEDB-476F-8462-3C3207E0CFA7}"/>
                </a:ext>
              </a:extLst>
            </p:cNvPr>
            <p:cNvSpPr/>
            <p:nvPr/>
          </p:nvSpPr>
          <p:spPr>
            <a:xfrm rot="5400000" flipH="1">
              <a:off x="4308567" y="2461794"/>
              <a:ext cx="886968" cy="1182766"/>
            </a:xfrm>
            <a:prstGeom prst="uturnArrow">
              <a:avLst>
                <a:gd name="adj1" fmla="val 20540"/>
                <a:gd name="adj2" fmla="val 21094"/>
                <a:gd name="adj3" fmla="val 31696"/>
                <a:gd name="adj4" fmla="val 43750"/>
                <a:gd name="adj5" fmla="val 8132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40" name="직사각형 57">
              <a:extLst>
                <a:ext uri="{FF2B5EF4-FFF2-40B4-BE49-F238E27FC236}">
                  <a16:creationId xmlns:a16="http://schemas.microsoft.com/office/drawing/2014/main" id="{8F85EF74-7B05-4BD2-8603-8DBE19E02EA2}"/>
                </a:ext>
              </a:extLst>
            </p:cNvPr>
            <p:cNvSpPr/>
            <p:nvPr/>
          </p:nvSpPr>
          <p:spPr>
            <a:xfrm>
              <a:off x="2426025" y="3313484"/>
              <a:ext cx="1734644" cy="1831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41" name="그룹 58">
            <a:extLst>
              <a:ext uri="{FF2B5EF4-FFF2-40B4-BE49-F238E27FC236}">
                <a16:creationId xmlns:a16="http://schemas.microsoft.com/office/drawing/2014/main" id="{A29D8E2D-36EC-4FCD-BBE0-8F7E022FDB69}"/>
              </a:ext>
            </a:extLst>
          </p:cNvPr>
          <p:cNvGrpSpPr/>
          <p:nvPr/>
        </p:nvGrpSpPr>
        <p:grpSpPr>
          <a:xfrm flipV="1">
            <a:off x="2434244" y="3958580"/>
            <a:ext cx="4411190" cy="917702"/>
            <a:chOff x="3471053" y="2825104"/>
            <a:chExt cx="4411190" cy="917702"/>
          </a:xfrm>
        </p:grpSpPr>
        <p:sp>
          <p:nvSpPr>
            <p:cNvPr id="42" name="화살표: 굽음 60">
              <a:extLst>
                <a:ext uri="{FF2B5EF4-FFF2-40B4-BE49-F238E27FC236}">
                  <a16:creationId xmlns:a16="http://schemas.microsoft.com/office/drawing/2014/main" id="{3F3B8804-5BF5-4659-8F2F-090C28D3482F}"/>
                </a:ext>
              </a:extLst>
            </p:cNvPr>
            <p:cNvSpPr/>
            <p:nvPr/>
          </p:nvSpPr>
          <p:spPr>
            <a:xfrm rot="5400000" flipH="1">
              <a:off x="6989052" y="2849615"/>
              <a:ext cx="917702" cy="868680"/>
            </a:xfrm>
            <a:prstGeom prst="bentArrow">
              <a:avLst>
                <a:gd name="adj1" fmla="val 21063"/>
                <a:gd name="adj2" fmla="val 21251"/>
                <a:gd name="adj3" fmla="val 30368"/>
                <a:gd name="adj4" fmla="val 4375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43" name="직사각형 62">
              <a:extLst>
                <a:ext uri="{FF2B5EF4-FFF2-40B4-BE49-F238E27FC236}">
                  <a16:creationId xmlns:a16="http://schemas.microsoft.com/office/drawing/2014/main" id="{3D7A34ED-D31B-4937-8EC0-99078EAAFFC3}"/>
                </a:ext>
              </a:extLst>
            </p:cNvPr>
            <p:cNvSpPr/>
            <p:nvPr/>
          </p:nvSpPr>
          <p:spPr>
            <a:xfrm>
              <a:off x="3471053" y="3559628"/>
              <a:ext cx="3550005" cy="1831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44" name="그룹 63">
            <a:extLst>
              <a:ext uri="{FF2B5EF4-FFF2-40B4-BE49-F238E27FC236}">
                <a16:creationId xmlns:a16="http://schemas.microsoft.com/office/drawing/2014/main" id="{DFA60B1C-B6C3-464B-9C5A-665A4672FDA6}"/>
              </a:ext>
            </a:extLst>
          </p:cNvPr>
          <p:cNvGrpSpPr/>
          <p:nvPr/>
        </p:nvGrpSpPr>
        <p:grpSpPr>
          <a:xfrm flipV="1">
            <a:off x="2426026" y="4249335"/>
            <a:ext cx="2917409" cy="886968"/>
            <a:chOff x="2426025" y="2609693"/>
            <a:chExt cx="2917409" cy="886968"/>
          </a:xfrm>
          <a:solidFill>
            <a:schemeClr val="accent2"/>
          </a:solidFill>
        </p:grpSpPr>
        <p:sp>
          <p:nvSpPr>
            <p:cNvPr id="45" name="화살표: U자형 64">
              <a:extLst>
                <a:ext uri="{FF2B5EF4-FFF2-40B4-BE49-F238E27FC236}">
                  <a16:creationId xmlns:a16="http://schemas.microsoft.com/office/drawing/2014/main" id="{54304ACC-B5E3-4A07-A03A-C29C66D8DBBE}"/>
                </a:ext>
              </a:extLst>
            </p:cNvPr>
            <p:cNvSpPr/>
            <p:nvPr/>
          </p:nvSpPr>
          <p:spPr>
            <a:xfrm rot="5400000" flipH="1">
              <a:off x="4308567" y="2461794"/>
              <a:ext cx="886968" cy="1182766"/>
            </a:xfrm>
            <a:prstGeom prst="uturnArrow">
              <a:avLst>
                <a:gd name="adj1" fmla="val 20540"/>
                <a:gd name="adj2" fmla="val 21094"/>
                <a:gd name="adj3" fmla="val 31696"/>
                <a:gd name="adj4" fmla="val 43750"/>
                <a:gd name="adj5" fmla="val 8132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46" name="직사각형 65">
              <a:extLst>
                <a:ext uri="{FF2B5EF4-FFF2-40B4-BE49-F238E27FC236}">
                  <a16:creationId xmlns:a16="http://schemas.microsoft.com/office/drawing/2014/main" id="{A5833923-8012-460C-90F5-8B6557B0E8E4}"/>
                </a:ext>
              </a:extLst>
            </p:cNvPr>
            <p:cNvSpPr/>
            <p:nvPr/>
          </p:nvSpPr>
          <p:spPr>
            <a:xfrm>
              <a:off x="2426025" y="3313484"/>
              <a:ext cx="1734644" cy="18317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47" name="Rectangle 36">
            <a:extLst>
              <a:ext uri="{FF2B5EF4-FFF2-40B4-BE49-F238E27FC236}">
                <a16:creationId xmlns:a16="http://schemas.microsoft.com/office/drawing/2014/main" id="{D6A7F8A3-BC66-45C7-92C3-F1FA202B5D13}"/>
              </a:ext>
            </a:extLst>
          </p:cNvPr>
          <p:cNvSpPr/>
          <p:nvPr/>
        </p:nvSpPr>
        <p:spPr>
          <a:xfrm>
            <a:off x="6503367" y="2105855"/>
            <a:ext cx="320544" cy="255715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48" name="Rectangle 16">
            <a:extLst>
              <a:ext uri="{FF2B5EF4-FFF2-40B4-BE49-F238E27FC236}">
                <a16:creationId xmlns:a16="http://schemas.microsoft.com/office/drawing/2014/main" id="{0A13EB97-D984-4C19-8FE7-02BD18956AD0}"/>
              </a:ext>
            </a:extLst>
          </p:cNvPr>
          <p:cNvSpPr/>
          <p:nvPr/>
        </p:nvSpPr>
        <p:spPr>
          <a:xfrm>
            <a:off x="3894820" y="2546812"/>
            <a:ext cx="336557" cy="22119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9" name="Oval 21">
            <a:extLst>
              <a:ext uri="{FF2B5EF4-FFF2-40B4-BE49-F238E27FC236}">
                <a16:creationId xmlns:a16="http://schemas.microsoft.com/office/drawing/2014/main" id="{8B1510E9-5949-49A2-8F75-593318CCB348}"/>
              </a:ext>
            </a:extLst>
          </p:cNvPr>
          <p:cNvSpPr>
            <a:spLocks noChangeAspect="1"/>
          </p:cNvSpPr>
          <p:nvPr/>
        </p:nvSpPr>
        <p:spPr>
          <a:xfrm>
            <a:off x="8317062" y="3613110"/>
            <a:ext cx="289734" cy="29215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0" name="Rounded Rectangle 27">
            <a:extLst>
              <a:ext uri="{FF2B5EF4-FFF2-40B4-BE49-F238E27FC236}">
                <a16:creationId xmlns:a16="http://schemas.microsoft.com/office/drawing/2014/main" id="{74D21CC4-AD3C-4D86-9CD5-7D91E1B0E7C6}"/>
              </a:ext>
            </a:extLst>
          </p:cNvPr>
          <p:cNvSpPr/>
          <p:nvPr/>
        </p:nvSpPr>
        <p:spPr>
          <a:xfrm>
            <a:off x="3928030" y="4792325"/>
            <a:ext cx="303347" cy="22237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1" name="Rounded Rectangle 7">
            <a:extLst>
              <a:ext uri="{FF2B5EF4-FFF2-40B4-BE49-F238E27FC236}">
                <a16:creationId xmlns:a16="http://schemas.microsoft.com/office/drawing/2014/main" id="{484EC73B-E07A-4DF1-BC28-FCEE001F0F29}"/>
              </a:ext>
            </a:extLst>
          </p:cNvPr>
          <p:cNvSpPr/>
          <p:nvPr/>
        </p:nvSpPr>
        <p:spPr>
          <a:xfrm>
            <a:off x="6537951" y="5175464"/>
            <a:ext cx="308409" cy="26615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1693104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4019A5-8887-4037-B86A-304EA287B666}"/>
              </a:ext>
            </a:extLst>
          </p:cNvPr>
          <p:cNvSpPr txBox="1"/>
          <p:nvPr/>
        </p:nvSpPr>
        <p:spPr>
          <a:xfrm>
            <a:off x="6238231" y="290008"/>
            <a:ext cx="61916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Discussion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2D251FC5-222A-4A1A-98C1-EA97B7371727}"/>
              </a:ext>
            </a:extLst>
          </p:cNvPr>
          <p:cNvSpPr txBox="1">
            <a:spLocks/>
          </p:cNvSpPr>
          <p:nvPr/>
        </p:nvSpPr>
        <p:spPr>
          <a:xfrm>
            <a:off x="213756" y="1474470"/>
            <a:ext cx="6191672" cy="195453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The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use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of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ChatGPT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in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writing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instruction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also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had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a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significant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impact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on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students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’ CTS.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These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results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align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with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a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previous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study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that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found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that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wiki-mediated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collaborative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writing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was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more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effective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than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non-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wiki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collaborative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writing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in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fostering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students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’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independent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writing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strategies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 (Rahimi &amp; Fathi, 2022; Sari &amp; Han, 2024; </a:t>
            </a:r>
            <a:r>
              <a:rPr lang="id-ID" sz="1600" b="1" dirty="0" err="1">
                <a:solidFill>
                  <a:schemeClr val="bg1"/>
                </a:solidFill>
                <a:latin typeface="Calisto MT" panose="02040603050505030304" pitchFamily="18" charset="77"/>
              </a:rPr>
              <a:t>Sherafati</a:t>
            </a:r>
            <a:r>
              <a:rPr lang="id-ID" sz="1600" b="1">
                <a:solidFill>
                  <a:schemeClr val="bg1"/>
                </a:solidFill>
                <a:latin typeface="Calisto MT" panose="02040603050505030304" pitchFamily="18" charset="77"/>
              </a:rPr>
              <a:t>, 2023</a:t>
            </a:r>
            <a:r>
              <a:rPr lang="id-ID" sz="1600" b="1" dirty="0">
                <a:solidFill>
                  <a:schemeClr val="bg1"/>
                </a:solidFill>
                <a:latin typeface="Calisto MT" panose="02040603050505030304" pitchFamily="18" charset="77"/>
              </a:rPr>
              <a:t>). </a:t>
            </a:r>
            <a:endParaRPr lang="en-US" altLang="ko-KR" sz="1600" b="1" dirty="0">
              <a:solidFill>
                <a:schemeClr val="bg1"/>
              </a:solidFill>
              <a:latin typeface="Calisto MT" panose="02040603050505030304" pitchFamily="18" charset="7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339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E4A0D5-C90C-47FF-AE34-0C94AAF3EDDB}"/>
              </a:ext>
            </a:extLst>
          </p:cNvPr>
          <p:cNvSpPr txBox="1"/>
          <p:nvPr/>
        </p:nvSpPr>
        <p:spPr>
          <a:xfrm>
            <a:off x="8365695" y="1732717"/>
            <a:ext cx="300166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sto MT" panose="02040603050505030304" pitchFamily="18" charset="77"/>
                <a:cs typeface="Arial" pitchFamily="34" charset="0"/>
              </a:rPr>
              <a:t>CONCLUSION</a:t>
            </a:r>
            <a:r>
              <a:rPr lang="en-US" altLang="ko-KR" sz="2933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</a:t>
            </a:r>
            <a:endParaRPr lang="en-US" sz="2933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8FE7A70-EA48-4368-8112-8A4B6795EC34}"/>
              </a:ext>
            </a:extLst>
          </p:cNvPr>
          <p:cNvSpPr txBox="1"/>
          <p:nvPr/>
        </p:nvSpPr>
        <p:spPr>
          <a:xfrm>
            <a:off x="6868596" y="624442"/>
            <a:ext cx="1616081" cy="317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1" b="1" dirty="0">
                <a:solidFill>
                  <a:schemeClr val="accent3"/>
                </a:solidFill>
                <a:cs typeface="Arial" pitchFamily="34" charset="0"/>
              </a:rPr>
              <a:t>“</a:t>
            </a:r>
            <a:endParaRPr lang="ko-KR" altLang="en-US" sz="20001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2230E1-4EE8-44E4-9239-E0B5F697A20E}"/>
              </a:ext>
            </a:extLst>
          </p:cNvPr>
          <p:cNvSpPr txBox="1"/>
          <p:nvPr/>
        </p:nvSpPr>
        <p:spPr>
          <a:xfrm>
            <a:off x="6446520" y="2519125"/>
            <a:ext cx="53721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d-ID" sz="1400" b="1" dirty="0">
                <a:latin typeface="Calisto MT" panose="02040603050505030304" pitchFamily="18" charset="77"/>
              </a:rPr>
              <a:t>The </a:t>
            </a:r>
            <a:r>
              <a:rPr lang="id-ID" sz="1400" b="1" dirty="0" err="1">
                <a:latin typeface="Calisto MT" panose="02040603050505030304" pitchFamily="18" charset="77"/>
              </a:rPr>
              <a:t>findings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of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this</a:t>
            </a:r>
            <a:r>
              <a:rPr lang="id-ID" sz="1400" b="1" dirty="0">
                <a:latin typeface="Calisto MT" panose="02040603050505030304" pitchFamily="18" charset="77"/>
              </a:rPr>
              <a:t> study </a:t>
            </a:r>
            <a:r>
              <a:rPr lang="id-ID" sz="1400" b="1" dirty="0" err="1">
                <a:latin typeface="Calisto MT" panose="02040603050505030304" pitchFamily="18" charset="77"/>
              </a:rPr>
              <a:t>indicate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that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using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the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ChatGPTapp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significantly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improves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writing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performance</a:t>
            </a:r>
            <a:r>
              <a:rPr lang="id-ID" sz="1400" b="1" dirty="0">
                <a:latin typeface="Calisto MT" panose="02040603050505030304" pitchFamily="18" charset="77"/>
              </a:rPr>
              <a:t>, </a:t>
            </a:r>
            <a:r>
              <a:rPr lang="id-ID" sz="1400" b="1" dirty="0" err="1">
                <a:latin typeface="Calisto MT" panose="02040603050505030304" pitchFamily="18" charset="77"/>
              </a:rPr>
              <a:t>critical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thinking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skill</a:t>
            </a:r>
            <a:r>
              <a:rPr lang="id-ID" sz="1400" b="1" dirty="0">
                <a:latin typeface="Calisto MT" panose="02040603050505030304" pitchFamily="18" charset="77"/>
              </a:rPr>
              <a:t>, </a:t>
            </a:r>
            <a:r>
              <a:rPr lang="id-ID" sz="1400" b="1" dirty="0" err="1">
                <a:latin typeface="Calisto MT" panose="02040603050505030304" pitchFamily="18" charset="77"/>
              </a:rPr>
              <a:t>and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motivational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writing</a:t>
            </a:r>
            <a:r>
              <a:rPr lang="id-ID" sz="1400" b="1" dirty="0">
                <a:latin typeface="Calisto MT" panose="02040603050505030304" pitchFamily="18" charset="77"/>
              </a:rPr>
              <a:t>. </a:t>
            </a:r>
          </a:p>
          <a:p>
            <a:pPr algn="just"/>
            <a:r>
              <a:rPr lang="id-ID" sz="1400" b="1" dirty="0" err="1">
                <a:latin typeface="Calisto MT" panose="02040603050505030304" pitchFamily="18" charset="77"/>
              </a:rPr>
              <a:t>This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research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is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expected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to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provide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suggestions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and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insights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for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lecturers</a:t>
            </a:r>
            <a:r>
              <a:rPr lang="id-ID" sz="1400" b="1" dirty="0">
                <a:latin typeface="Calisto MT" panose="02040603050505030304" pitchFamily="18" charset="77"/>
              </a:rPr>
              <a:t>, </a:t>
            </a:r>
            <a:r>
              <a:rPr lang="id-ID" sz="1400" b="1" dirty="0" err="1">
                <a:latin typeface="Calisto MT" panose="02040603050505030304" pitchFamily="18" charset="77"/>
              </a:rPr>
              <a:t>practitioners</a:t>
            </a:r>
            <a:r>
              <a:rPr lang="id-ID" sz="1400" b="1" dirty="0">
                <a:latin typeface="Calisto MT" panose="02040603050505030304" pitchFamily="18" charset="77"/>
              </a:rPr>
              <a:t>, </a:t>
            </a:r>
            <a:r>
              <a:rPr lang="id-ID" sz="1400" b="1" dirty="0" err="1">
                <a:latin typeface="Calisto MT" panose="02040603050505030304" pitchFamily="18" charset="77"/>
              </a:rPr>
              <a:t>and</a:t>
            </a:r>
            <a:r>
              <a:rPr lang="id-ID" sz="1400" b="1" dirty="0">
                <a:latin typeface="Calisto MT" panose="02040603050505030304" pitchFamily="18" charset="77"/>
              </a:rPr>
              <a:t> Indonesian </a:t>
            </a:r>
            <a:r>
              <a:rPr lang="id-ID" sz="1400" b="1" dirty="0" err="1">
                <a:latin typeface="Calisto MT" panose="02040603050505030304" pitchFamily="18" charset="77"/>
              </a:rPr>
              <a:t>language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curriculum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developers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at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the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university</a:t>
            </a:r>
            <a:r>
              <a:rPr lang="id-ID" sz="1400" b="1" dirty="0">
                <a:latin typeface="Calisto MT" panose="02040603050505030304" pitchFamily="18" charset="77"/>
              </a:rPr>
              <a:t> level </a:t>
            </a:r>
            <a:r>
              <a:rPr lang="id-ID" sz="1400" b="1" dirty="0" err="1">
                <a:latin typeface="Calisto MT" panose="02040603050505030304" pitchFamily="18" charset="77"/>
              </a:rPr>
              <a:t>that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can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be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integrated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into</a:t>
            </a:r>
            <a:r>
              <a:rPr lang="id-ID" sz="1400" b="1" dirty="0">
                <a:latin typeface="Calisto MT" panose="02040603050505030304" pitchFamily="18" charset="77"/>
              </a:rPr>
              <a:t> modern </a:t>
            </a:r>
            <a:r>
              <a:rPr lang="id-ID" sz="1400" b="1" dirty="0" err="1">
                <a:latin typeface="Calisto MT" panose="02040603050505030304" pitchFamily="18" charset="77"/>
              </a:rPr>
              <a:t>writing</a:t>
            </a:r>
            <a:r>
              <a:rPr lang="id-ID" sz="1400" b="1" dirty="0">
                <a:latin typeface="Calisto MT" panose="02040603050505030304" pitchFamily="18" charset="77"/>
              </a:rPr>
              <a:t> </a:t>
            </a:r>
            <a:r>
              <a:rPr lang="id-ID" sz="1400" b="1" dirty="0" err="1">
                <a:latin typeface="Calisto MT" panose="02040603050505030304" pitchFamily="18" charset="77"/>
              </a:rPr>
              <a:t>instruction</a:t>
            </a:r>
            <a:r>
              <a:rPr lang="id-ID" sz="1400" b="1" dirty="0">
                <a:latin typeface="Calisto MT" panose="02040603050505030304" pitchFamily="18" charset="77"/>
              </a:rPr>
              <a:t>.</a:t>
            </a:r>
            <a:r>
              <a:rPr lang="en-ID" sz="1400" b="1" dirty="0">
                <a:latin typeface="Calisto MT" panose="02040603050505030304" pitchFamily="18" charset="77"/>
              </a:rPr>
              <a:t>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alisto MT" panose="02040603050505030304" pitchFamily="18" charset="7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171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390B64-1F78-49D1-A15B-452147D90F13}"/>
              </a:ext>
            </a:extLst>
          </p:cNvPr>
          <p:cNvSpPr txBox="1">
            <a:spLocks/>
          </p:cNvSpPr>
          <p:nvPr/>
        </p:nvSpPr>
        <p:spPr>
          <a:xfrm>
            <a:off x="5901690" y="1608942"/>
            <a:ext cx="5558840" cy="120329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7745221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4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tents Slide Master">
  <a:themeElements>
    <a:clrScheme name="ALLPPT-4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07C89"/>
      </a:accent1>
      <a:accent2>
        <a:srgbClr val="8CBABE"/>
      </a:accent2>
      <a:accent3>
        <a:srgbClr val="9CCCD2"/>
      </a:accent3>
      <a:accent4>
        <a:srgbClr val="507C89"/>
      </a:accent4>
      <a:accent5>
        <a:srgbClr val="8CBABE"/>
      </a:accent5>
      <a:accent6>
        <a:srgbClr val="9CCCD2"/>
      </a:accent6>
      <a:hlink>
        <a:srgbClr val="FFFFFF"/>
      </a:hlink>
      <a:folHlink>
        <a:srgbClr val="FFFFF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 0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AC7D3"/>
      </a:accent1>
      <a:accent2>
        <a:srgbClr val="307689"/>
      </a:accent2>
      <a:accent3>
        <a:srgbClr val="F7C76A"/>
      </a:accent3>
      <a:accent4>
        <a:srgbClr val="E93A0F"/>
      </a:accent4>
      <a:accent5>
        <a:srgbClr val="C1C3C4"/>
      </a:accent5>
      <a:accent6>
        <a:srgbClr val="506272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1675</TotalTime>
  <Words>410</Words>
  <Application>Microsoft Macintosh PowerPoint</Application>
  <PresentationFormat>Widescreen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Calisto MT</vt:lpstr>
      <vt:lpstr>Cover and End Slide Master</vt:lpstr>
      <vt:lpstr>1_Contents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Helaluddin Helaluddin</cp:lastModifiedBy>
  <cp:revision>41</cp:revision>
  <dcterms:created xsi:type="dcterms:W3CDTF">2020-01-20T05:08:25Z</dcterms:created>
  <dcterms:modified xsi:type="dcterms:W3CDTF">2026-08-06T09:21:46Z</dcterms:modified>
</cp:coreProperties>
</file>